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31"/>
  </p:notesMasterIdLst>
  <p:sldIdLst>
    <p:sldId id="288" r:id="rId2"/>
    <p:sldId id="276" r:id="rId3"/>
    <p:sldId id="262" r:id="rId4"/>
    <p:sldId id="263" r:id="rId5"/>
    <p:sldId id="264" r:id="rId6"/>
    <p:sldId id="265" r:id="rId7"/>
    <p:sldId id="266" r:id="rId8"/>
    <p:sldId id="268" r:id="rId9"/>
    <p:sldId id="269" r:id="rId10"/>
    <p:sldId id="273" r:id="rId11"/>
    <p:sldId id="274" r:id="rId12"/>
    <p:sldId id="292" r:id="rId13"/>
    <p:sldId id="289" r:id="rId14"/>
    <p:sldId id="290" r:id="rId15"/>
    <p:sldId id="272" r:id="rId16"/>
    <p:sldId id="304" r:id="rId17"/>
    <p:sldId id="294" r:id="rId18"/>
    <p:sldId id="300" r:id="rId19"/>
    <p:sldId id="301" r:id="rId20"/>
    <p:sldId id="278" r:id="rId21"/>
    <p:sldId id="279" r:id="rId22"/>
    <p:sldId id="280" r:id="rId23"/>
    <p:sldId id="281" r:id="rId24"/>
    <p:sldId id="282" r:id="rId25"/>
    <p:sldId id="283" r:id="rId26"/>
    <p:sldId id="284" r:id="rId27"/>
    <p:sldId id="285" r:id="rId28"/>
    <p:sldId id="286" r:id="rId29"/>
    <p:sldId id="287" r:id="rId30"/>
  </p:sldIdLst>
  <p:sldSz cx="9144000" cy="6858000" type="screen4x3"/>
  <p:notesSz cx="6858000" cy="9144000"/>
  <p:defaultTextStyle>
    <a:defPPr>
      <a:defRPr lang="nb-N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op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b-NO"/>
          </a:p>
        </p:txBody>
      </p:sp>
      <p:sp>
        <p:nvSpPr>
          <p:cNvPr id="3" name="Plassholder for dato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F2F379-3F10-4FC3-A837-7ABD47231D75}" type="datetimeFigureOut">
              <a:rPr lang="nb-NO" smtClean="0"/>
              <a:t>11.01.2016</a:t>
            </a:fld>
            <a:endParaRPr lang="nb-NO"/>
          </a:p>
        </p:txBody>
      </p:sp>
      <p:sp>
        <p:nvSpPr>
          <p:cNvPr id="4" name="Plassholder for lysbilde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b-NO"/>
          </a:p>
        </p:txBody>
      </p:sp>
      <p:sp>
        <p:nvSpPr>
          <p:cNvPr id="5" name="Plassholder for nota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/>
          </a:p>
        </p:txBody>
      </p:sp>
      <p:sp>
        <p:nvSpPr>
          <p:cNvPr id="6" name="Plassholder for bunn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b-NO"/>
          </a:p>
        </p:txBody>
      </p:sp>
      <p:sp>
        <p:nvSpPr>
          <p:cNvPr id="7" name="Plassholder for lysbilde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C46ED68-F951-4EA9-86E1-84132F0A11A6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6677467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Plassholder for lysbild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9635" name="Plassholder for notat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b-NO" smtClean="0"/>
          </a:p>
        </p:txBody>
      </p:sp>
      <p:sp>
        <p:nvSpPr>
          <p:cNvPr id="69636" name="Plassholder for lysbildenumm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F6300DB5-AB94-4005-AF17-B3F067A1E916}" type="slidenum">
              <a:rPr lang="nb-NO" smtClean="0"/>
              <a:pPr/>
              <a:t>3</a:t>
            </a:fld>
            <a:endParaRPr lang="nb-NO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Plassholder for lysbild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0659" name="Plassholder for notat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b-NO" smtClean="0"/>
          </a:p>
        </p:txBody>
      </p:sp>
      <p:sp>
        <p:nvSpPr>
          <p:cNvPr id="70660" name="Plassholder for lysbildenumm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D08B1C0B-068C-4C4B-9BA4-1354DE714949}" type="slidenum">
              <a:rPr lang="nb-NO" smtClean="0"/>
              <a:pPr/>
              <a:t>4</a:t>
            </a:fld>
            <a:endParaRPr lang="nb-NO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Plassholder for lysbild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683" name="Plassholder for notat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b-NO" smtClean="0"/>
          </a:p>
        </p:txBody>
      </p:sp>
      <p:sp>
        <p:nvSpPr>
          <p:cNvPr id="71684" name="Plassholder for lysbildenumm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C4B6F766-39FB-4C36-9DB8-15534F4857FE}" type="slidenum">
              <a:rPr lang="nb-NO" smtClean="0"/>
              <a:pPr/>
              <a:t>5</a:t>
            </a:fld>
            <a:endParaRPr lang="nb-NO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Plassholder for lysbild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2707" name="Plassholder for notat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b-NO" smtClean="0"/>
          </a:p>
        </p:txBody>
      </p:sp>
      <p:sp>
        <p:nvSpPr>
          <p:cNvPr id="72708" name="Plassholder for lysbildenumm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C7F5C66-FDDD-4034-83E5-88506D63B317}" type="slidenum">
              <a:rPr lang="nb-NO" smtClean="0"/>
              <a:pPr/>
              <a:t>6</a:t>
            </a:fld>
            <a:endParaRPr lang="nb-NO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Plassholder for lysbild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3731" name="Plassholder for notat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b-NO" smtClean="0"/>
          </a:p>
        </p:txBody>
      </p:sp>
      <p:sp>
        <p:nvSpPr>
          <p:cNvPr id="73732" name="Plassholder for lysbildenumm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2C64BBA5-8D20-46EA-B862-557C2603ADF6}" type="slidenum">
              <a:rPr lang="nb-NO" smtClean="0"/>
              <a:pPr/>
              <a:t>7</a:t>
            </a:fld>
            <a:endParaRPr lang="nb-NO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Plassholder for lysbild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7587" name="Plassholder for notat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b-NO" smtClean="0"/>
          </a:p>
        </p:txBody>
      </p:sp>
      <p:sp>
        <p:nvSpPr>
          <p:cNvPr id="67588" name="Plassholder for lysbildenumm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CE87E183-1BF3-439C-AFB9-600F502B6D55}" type="slidenum">
              <a:rPr lang="nb-NO" smtClean="0"/>
              <a:pPr/>
              <a:t>10</a:t>
            </a:fld>
            <a:endParaRPr lang="nb-NO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Plassholder for lysbild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6563" name="Plassholder for notat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b-NO" smtClean="0"/>
          </a:p>
        </p:txBody>
      </p:sp>
      <p:sp>
        <p:nvSpPr>
          <p:cNvPr id="66564" name="Plassholder for lysbildenumm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CB928FE5-313C-4E4E-AA63-A60607DFDD35}" type="slidenum">
              <a:rPr lang="nb-NO" smtClean="0"/>
              <a:pPr/>
              <a:t>11</a:t>
            </a:fld>
            <a:endParaRPr lang="nb-NO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b-NO" dirty="0" smtClean="0"/>
              <a:t>Veien videre etter at prosjektet er avsluttet. Bedriftsnettverk.</a:t>
            </a:r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062C77-1EC7-4893-A936-115CE60DFA02}" type="slidenum">
              <a:rPr lang="nb-NO" smtClean="0"/>
              <a:t>18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2488557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Undertittel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nb-NO" smtClean="0"/>
              <a:t>Klikk for å redigere undertittelstil i malen</a:t>
            </a:r>
            <a:endParaRPr kumimoji="0" lang="en-US"/>
          </a:p>
        </p:txBody>
      </p:sp>
      <p:sp>
        <p:nvSpPr>
          <p:cNvPr id="28" name="Tittel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nb-NO" smtClean="0"/>
              <a:t>Klikk for å redigere tittelstil</a:t>
            </a:r>
            <a:endParaRPr kumimoji="0" lang="en-US"/>
          </a:p>
        </p:txBody>
      </p:sp>
      <p:cxnSp>
        <p:nvCxnSpPr>
          <p:cNvPr id="8" name="Rett linje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Rett linje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Ellipse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Plassholder for dato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1E71D0-ED4C-48F2-8119-B375DEAC54B2}" type="datetimeFigureOut">
              <a:rPr lang="nb-NO" smtClean="0"/>
              <a:t>11.01.2016</a:t>
            </a:fld>
            <a:endParaRPr lang="nb-NO"/>
          </a:p>
        </p:txBody>
      </p:sp>
      <p:sp>
        <p:nvSpPr>
          <p:cNvPr id="16" name="Plassholder for lysbildenumm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3986C5F-E668-402C-9B00-236C52A0E405}" type="slidenum">
              <a:rPr lang="nb-NO" smtClean="0"/>
              <a:t>‹#›</a:t>
            </a:fld>
            <a:endParaRPr lang="nb-NO"/>
          </a:p>
        </p:txBody>
      </p:sp>
      <p:sp>
        <p:nvSpPr>
          <p:cNvPr id="17" name="Plassholder for bunntekst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nb-NO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Loddret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nb-NO" smtClean="0"/>
              <a:t>Klikk for å redigere tittelstil</a:t>
            </a:r>
            <a:endParaRPr kumimoji="0" lang="en-US"/>
          </a:p>
        </p:txBody>
      </p:sp>
      <p:sp>
        <p:nvSpPr>
          <p:cNvPr id="3" name="Plassholder for loddrett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nb-NO" smtClean="0"/>
              <a:t>Klikk for å redigere tekststiler i malen</a:t>
            </a:r>
          </a:p>
          <a:p>
            <a:pPr lvl="1" eaLnBrk="1" latinLnBrk="0" hangingPunct="1"/>
            <a:r>
              <a:rPr lang="nb-NO" smtClean="0"/>
              <a:t>Andre nivå</a:t>
            </a:r>
          </a:p>
          <a:p>
            <a:pPr lvl="2" eaLnBrk="1" latinLnBrk="0" hangingPunct="1"/>
            <a:r>
              <a:rPr lang="nb-NO" smtClean="0"/>
              <a:t>Tredje nivå</a:t>
            </a:r>
          </a:p>
          <a:p>
            <a:pPr lvl="3" eaLnBrk="1" latinLnBrk="0" hangingPunct="1"/>
            <a:r>
              <a:rPr lang="nb-NO" smtClean="0"/>
              <a:t>Fjerde nivå</a:t>
            </a:r>
          </a:p>
          <a:p>
            <a:pPr lvl="4" eaLnBrk="1" latinLnBrk="0" hangingPunct="1"/>
            <a:r>
              <a:rPr lang="nb-NO" smtClean="0"/>
              <a:t>Femte nivå</a:t>
            </a:r>
            <a:endParaRPr kumimoji="0" lang="en-US"/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1E71D0-ED4C-48F2-8119-B375DEAC54B2}" type="datetimeFigureOut">
              <a:rPr lang="nb-NO" smtClean="0"/>
              <a:t>11.01.2016</a:t>
            </a:fld>
            <a:endParaRPr lang="nb-NO"/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986C5F-E668-402C-9B00-236C52A0E405}" type="slidenum">
              <a:rPr lang="nb-NO" smtClean="0"/>
              <a:t>‹#›</a:t>
            </a:fld>
            <a:endParaRPr lang="nb-NO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drett tit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drett tit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nb-NO" smtClean="0"/>
              <a:t>Klikk for å redigere tittelstil</a:t>
            </a:r>
            <a:endParaRPr kumimoji="0" lang="en-US"/>
          </a:p>
        </p:txBody>
      </p:sp>
      <p:sp>
        <p:nvSpPr>
          <p:cNvPr id="3" name="Plassholder for loddrett teks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nb-NO" smtClean="0"/>
              <a:t>Klikk for å redigere tekststiler i malen</a:t>
            </a:r>
          </a:p>
          <a:p>
            <a:pPr lvl="1" eaLnBrk="1" latinLnBrk="0" hangingPunct="1"/>
            <a:r>
              <a:rPr lang="nb-NO" smtClean="0"/>
              <a:t>Andre nivå</a:t>
            </a:r>
          </a:p>
          <a:p>
            <a:pPr lvl="2" eaLnBrk="1" latinLnBrk="0" hangingPunct="1"/>
            <a:r>
              <a:rPr lang="nb-NO" smtClean="0"/>
              <a:t>Tredje nivå</a:t>
            </a:r>
          </a:p>
          <a:p>
            <a:pPr lvl="3" eaLnBrk="1" latinLnBrk="0" hangingPunct="1"/>
            <a:r>
              <a:rPr lang="nb-NO" smtClean="0"/>
              <a:t>Fjerde nivå</a:t>
            </a:r>
          </a:p>
          <a:p>
            <a:pPr lvl="4" eaLnBrk="1" latinLnBrk="0" hangingPunct="1"/>
            <a:r>
              <a:rPr lang="nb-NO" smtClean="0"/>
              <a:t>Femte nivå</a:t>
            </a:r>
            <a:endParaRPr kumimoji="0" lang="en-US"/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1E71D0-ED4C-48F2-8119-B375DEAC54B2}" type="datetimeFigureOut">
              <a:rPr lang="nb-NO" smtClean="0"/>
              <a:t>11.01.2016</a:t>
            </a:fld>
            <a:endParaRPr lang="nb-NO"/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986C5F-E668-402C-9B00-236C52A0E405}" type="slidenum">
              <a:rPr lang="nb-NO" smtClean="0"/>
              <a:t>‹#›</a:t>
            </a:fld>
            <a:endParaRPr lang="nb-NO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ssholder for innhold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nb-NO" smtClean="0"/>
              <a:t>Klikk for å redigere tekststiler i malen</a:t>
            </a:r>
          </a:p>
          <a:p>
            <a:pPr lvl="1" eaLnBrk="1" latinLnBrk="0" hangingPunct="1"/>
            <a:r>
              <a:rPr lang="nb-NO" smtClean="0"/>
              <a:t>Andre nivå</a:t>
            </a:r>
          </a:p>
          <a:p>
            <a:pPr lvl="2" eaLnBrk="1" latinLnBrk="0" hangingPunct="1"/>
            <a:r>
              <a:rPr lang="nb-NO" smtClean="0"/>
              <a:t>Tredje nivå</a:t>
            </a:r>
          </a:p>
          <a:p>
            <a:pPr lvl="3" eaLnBrk="1" latinLnBrk="0" hangingPunct="1"/>
            <a:r>
              <a:rPr lang="nb-NO" smtClean="0"/>
              <a:t>Fjerde nivå</a:t>
            </a:r>
          </a:p>
          <a:p>
            <a:pPr lvl="4" eaLnBrk="1" latinLnBrk="0" hangingPunct="1"/>
            <a:r>
              <a:rPr lang="nb-NO" smtClean="0"/>
              <a:t>Femte nivå</a:t>
            </a:r>
            <a:endParaRPr kumimoji="0" lang="en-US"/>
          </a:p>
        </p:txBody>
      </p:sp>
      <p:sp>
        <p:nvSpPr>
          <p:cNvPr id="14" name="Plassholder for dato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011E71D0-ED4C-48F2-8119-B375DEAC54B2}" type="datetimeFigureOut">
              <a:rPr lang="nb-NO" smtClean="0"/>
              <a:t>11.01.2016</a:t>
            </a:fld>
            <a:endParaRPr lang="nb-NO"/>
          </a:p>
        </p:txBody>
      </p:sp>
      <p:sp>
        <p:nvSpPr>
          <p:cNvPr id="15" name="Plassholder for lysbildenummer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73986C5F-E668-402C-9B00-236C52A0E405}" type="slidenum">
              <a:rPr lang="nb-NO" smtClean="0"/>
              <a:t>‹#›</a:t>
            </a:fld>
            <a:endParaRPr lang="nb-NO"/>
          </a:p>
        </p:txBody>
      </p:sp>
      <p:sp>
        <p:nvSpPr>
          <p:cNvPr id="16" name="Plassholder for bunntekst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17" name="Tittel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nb-NO" smtClean="0"/>
              <a:t>Klikk for å redigere tittelstil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Del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1E71D0-ED4C-48F2-8119-B375DEAC54B2}" type="datetimeFigureOut">
              <a:rPr lang="nb-NO" smtClean="0"/>
              <a:t>11.01.2016</a:t>
            </a:fld>
            <a:endParaRPr lang="nb-NO"/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986C5F-E668-402C-9B00-236C52A0E405}" type="slidenum">
              <a:rPr lang="nb-NO" smtClean="0"/>
              <a:t>‹#›</a:t>
            </a:fld>
            <a:endParaRPr lang="nb-NO"/>
          </a:p>
        </p:txBody>
      </p:sp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nb-NO" smtClean="0"/>
              <a:t>Klikk for å redigere tittelstil</a:t>
            </a:r>
            <a:endParaRPr kumimoji="0" lang="en-US"/>
          </a:p>
        </p:txBody>
      </p:sp>
      <p:sp>
        <p:nvSpPr>
          <p:cNvPr id="3" name="Plassholder for tekst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nb-NO" smtClean="0"/>
              <a:t>Klikk for å redigere tekststiler i malen</a:t>
            </a:r>
          </a:p>
        </p:txBody>
      </p:sp>
      <p:cxnSp>
        <p:nvCxnSpPr>
          <p:cNvPr id="7" name="Rett linje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ssholder for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1E71D0-ED4C-48F2-8119-B375DEAC54B2}" type="datetimeFigureOut">
              <a:rPr lang="nb-NO" smtClean="0"/>
              <a:t>11.01.2016</a:t>
            </a:fld>
            <a:endParaRPr lang="nb-NO"/>
          </a:p>
        </p:txBody>
      </p:sp>
      <p:sp>
        <p:nvSpPr>
          <p:cNvPr id="6" name="Plassholder for bunn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7" name="Plassholder for lysbilde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986C5F-E668-402C-9B00-236C52A0E405}" type="slidenum">
              <a:rPr lang="nb-NO" smtClean="0"/>
              <a:t>‹#›</a:t>
            </a:fld>
            <a:endParaRPr lang="nb-NO"/>
          </a:p>
        </p:txBody>
      </p:sp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nb-NO" smtClean="0"/>
              <a:t>Klikk for å redigere tittelstil</a:t>
            </a:r>
            <a:endParaRPr kumimoji="0" lang="en-US"/>
          </a:p>
        </p:txBody>
      </p:sp>
      <p:sp>
        <p:nvSpPr>
          <p:cNvPr id="11" name="Plassholder for innhold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nb-NO" smtClean="0"/>
              <a:t>Klikk for å redigere tekststiler i malen</a:t>
            </a:r>
          </a:p>
          <a:p>
            <a:pPr lvl="1" eaLnBrk="1" latinLnBrk="0" hangingPunct="1"/>
            <a:r>
              <a:rPr lang="nb-NO" smtClean="0"/>
              <a:t>Andre nivå</a:t>
            </a:r>
          </a:p>
          <a:p>
            <a:pPr lvl="2" eaLnBrk="1" latinLnBrk="0" hangingPunct="1"/>
            <a:r>
              <a:rPr lang="nb-NO" smtClean="0"/>
              <a:t>Tredje nivå</a:t>
            </a:r>
          </a:p>
          <a:p>
            <a:pPr lvl="3" eaLnBrk="1" latinLnBrk="0" hangingPunct="1"/>
            <a:r>
              <a:rPr lang="nb-NO" smtClean="0"/>
              <a:t>Fjerde nivå</a:t>
            </a:r>
          </a:p>
          <a:p>
            <a:pPr lvl="4" eaLnBrk="1" latinLnBrk="0" hangingPunct="1"/>
            <a:r>
              <a:rPr lang="nb-NO" smtClean="0"/>
              <a:t>Femte nivå</a:t>
            </a:r>
            <a:endParaRPr kumimoji="0" lang="en-US"/>
          </a:p>
        </p:txBody>
      </p:sp>
      <p:sp>
        <p:nvSpPr>
          <p:cNvPr id="13" name="Plassholder for innhold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nb-NO" smtClean="0"/>
              <a:t>Klikk for å redigere tekststiler i malen</a:t>
            </a:r>
          </a:p>
          <a:p>
            <a:pPr lvl="1" eaLnBrk="1" latinLnBrk="0" hangingPunct="1"/>
            <a:r>
              <a:rPr lang="nb-NO" smtClean="0"/>
              <a:t>Andre nivå</a:t>
            </a:r>
          </a:p>
          <a:p>
            <a:pPr lvl="2" eaLnBrk="1" latinLnBrk="0" hangingPunct="1"/>
            <a:r>
              <a:rPr lang="nb-NO" smtClean="0"/>
              <a:t>Tredje nivå</a:t>
            </a:r>
          </a:p>
          <a:p>
            <a:pPr lvl="3" eaLnBrk="1" latinLnBrk="0" hangingPunct="1"/>
            <a:r>
              <a:rPr lang="nb-NO" smtClean="0"/>
              <a:t>Fjerde nivå</a:t>
            </a:r>
          </a:p>
          <a:p>
            <a:pPr lvl="4" eaLnBrk="1" latinLnBrk="0" hangingPunct="1"/>
            <a:r>
              <a:rPr lang="nb-NO" smtClean="0"/>
              <a:t>Femte nivå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ssholder for lysbilde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986C5F-E668-402C-9B00-236C52A0E405}" type="slidenum">
              <a:rPr lang="nb-NO" smtClean="0"/>
              <a:t>‹#›</a:t>
            </a:fld>
            <a:endParaRPr lang="nb-NO"/>
          </a:p>
        </p:txBody>
      </p:sp>
      <p:sp>
        <p:nvSpPr>
          <p:cNvPr id="8" name="Plassholder for bunn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7" name="Plassholder for dato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1E71D0-ED4C-48F2-8119-B375DEAC54B2}" type="datetimeFigureOut">
              <a:rPr lang="nb-NO" smtClean="0"/>
              <a:t>11.01.2016</a:t>
            </a:fld>
            <a:endParaRPr lang="nb-NO"/>
          </a:p>
        </p:txBody>
      </p:sp>
      <p:sp>
        <p:nvSpPr>
          <p:cNvPr id="3" name="Plassholder for tekst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nb-NO" smtClean="0"/>
              <a:t>Klikk for å redigere tekststiler i malen</a:t>
            </a:r>
          </a:p>
        </p:txBody>
      </p:sp>
      <p:sp>
        <p:nvSpPr>
          <p:cNvPr id="32" name="Plassholder for innhold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nb-NO" smtClean="0"/>
              <a:t>Klikk for å redigere tekststiler i malen</a:t>
            </a:r>
          </a:p>
          <a:p>
            <a:pPr lvl="1" eaLnBrk="1" latinLnBrk="0" hangingPunct="1"/>
            <a:r>
              <a:rPr lang="nb-NO" smtClean="0"/>
              <a:t>Andre nivå</a:t>
            </a:r>
          </a:p>
          <a:p>
            <a:pPr lvl="2" eaLnBrk="1" latinLnBrk="0" hangingPunct="1"/>
            <a:r>
              <a:rPr lang="nb-NO" smtClean="0"/>
              <a:t>Tredje nivå</a:t>
            </a:r>
          </a:p>
          <a:p>
            <a:pPr lvl="3" eaLnBrk="1" latinLnBrk="0" hangingPunct="1"/>
            <a:r>
              <a:rPr lang="nb-NO" smtClean="0"/>
              <a:t>Fjerde nivå</a:t>
            </a:r>
          </a:p>
          <a:p>
            <a:pPr lvl="4" eaLnBrk="1" latinLnBrk="0" hangingPunct="1"/>
            <a:r>
              <a:rPr lang="nb-NO" smtClean="0"/>
              <a:t>Femte nivå</a:t>
            </a:r>
            <a:endParaRPr kumimoji="0" lang="en-US"/>
          </a:p>
        </p:txBody>
      </p:sp>
      <p:sp>
        <p:nvSpPr>
          <p:cNvPr id="34" name="Plassholder for innhold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nb-NO" smtClean="0"/>
              <a:t>Klikk for å redigere tekststiler i malen</a:t>
            </a:r>
          </a:p>
          <a:p>
            <a:pPr lvl="1" eaLnBrk="1" latinLnBrk="0" hangingPunct="1"/>
            <a:r>
              <a:rPr lang="nb-NO" smtClean="0"/>
              <a:t>Andre nivå</a:t>
            </a:r>
          </a:p>
          <a:p>
            <a:pPr lvl="2" eaLnBrk="1" latinLnBrk="0" hangingPunct="1"/>
            <a:r>
              <a:rPr lang="nb-NO" smtClean="0"/>
              <a:t>Tredje nivå</a:t>
            </a:r>
          </a:p>
          <a:p>
            <a:pPr lvl="3" eaLnBrk="1" latinLnBrk="0" hangingPunct="1"/>
            <a:r>
              <a:rPr lang="nb-NO" smtClean="0"/>
              <a:t>Fjerde nivå</a:t>
            </a:r>
          </a:p>
          <a:p>
            <a:pPr lvl="4" eaLnBrk="1" latinLnBrk="0" hangingPunct="1"/>
            <a:r>
              <a:rPr lang="nb-NO" smtClean="0"/>
              <a:t>Femte nivå</a:t>
            </a:r>
            <a:endParaRPr kumimoji="0" lang="en-US"/>
          </a:p>
        </p:txBody>
      </p:sp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nb-NO" smtClean="0"/>
              <a:t>Klikk for å redigere tittelstil</a:t>
            </a:r>
            <a:endParaRPr kumimoji="0" lang="en-US"/>
          </a:p>
        </p:txBody>
      </p:sp>
      <p:sp>
        <p:nvSpPr>
          <p:cNvPr id="12" name="Plassholder for tekst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nb-NO" smtClean="0"/>
              <a:t>Klikk for å redigere tekststiler i malen</a:t>
            </a:r>
          </a:p>
        </p:txBody>
      </p:sp>
      <p:cxnSp>
        <p:nvCxnSpPr>
          <p:cNvPr id="10" name="Rett linje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Rett linje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ssholder for dato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1E71D0-ED4C-48F2-8119-B375DEAC54B2}" type="datetimeFigureOut">
              <a:rPr lang="nb-NO" smtClean="0"/>
              <a:t>11.01.2016</a:t>
            </a:fld>
            <a:endParaRPr lang="nb-NO"/>
          </a:p>
        </p:txBody>
      </p:sp>
      <p:sp>
        <p:nvSpPr>
          <p:cNvPr id="4" name="Plassholder for bunn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5" name="Plassholder for lysbilde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986C5F-E668-402C-9B00-236C52A0E405}" type="slidenum">
              <a:rPr lang="nb-NO" smtClean="0"/>
              <a:t>‹#›</a:t>
            </a:fld>
            <a:endParaRPr lang="nb-NO"/>
          </a:p>
        </p:txBody>
      </p:sp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nb-NO" smtClean="0"/>
              <a:t>Klikk for å redigere tittelstil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dato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1E71D0-ED4C-48F2-8119-B375DEAC54B2}" type="datetimeFigureOut">
              <a:rPr lang="nb-NO" smtClean="0"/>
              <a:t>11.01.2016</a:t>
            </a:fld>
            <a:endParaRPr lang="nb-NO"/>
          </a:p>
        </p:txBody>
      </p:sp>
      <p:sp>
        <p:nvSpPr>
          <p:cNvPr id="3" name="Plassholder for bunn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986C5F-E668-402C-9B00-236C52A0E405}" type="slidenum">
              <a:rPr lang="nb-NO" smtClean="0"/>
              <a:t>‹#›</a:t>
            </a:fld>
            <a:endParaRPr lang="nb-NO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Innhold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lassholder for innhold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nb-NO" smtClean="0"/>
              <a:t>Klikk for å redigere tekststiler i malen</a:t>
            </a:r>
          </a:p>
          <a:p>
            <a:pPr lvl="1" eaLnBrk="1" latinLnBrk="0" hangingPunct="1"/>
            <a:r>
              <a:rPr lang="nb-NO" smtClean="0"/>
              <a:t>Andre nivå</a:t>
            </a:r>
          </a:p>
          <a:p>
            <a:pPr lvl="2" eaLnBrk="1" latinLnBrk="0" hangingPunct="1"/>
            <a:r>
              <a:rPr lang="nb-NO" smtClean="0"/>
              <a:t>Tredje nivå</a:t>
            </a:r>
          </a:p>
          <a:p>
            <a:pPr lvl="3" eaLnBrk="1" latinLnBrk="0" hangingPunct="1"/>
            <a:r>
              <a:rPr lang="nb-NO" smtClean="0"/>
              <a:t>Fjerde nivå</a:t>
            </a:r>
          </a:p>
          <a:p>
            <a:pPr lvl="4" eaLnBrk="1" latinLnBrk="0" hangingPunct="1"/>
            <a:r>
              <a:rPr lang="nb-NO" smtClean="0"/>
              <a:t>Femte nivå</a:t>
            </a:r>
            <a:endParaRPr kumimoji="0" lang="en-US"/>
          </a:p>
        </p:txBody>
      </p:sp>
      <p:sp>
        <p:nvSpPr>
          <p:cNvPr id="3" name="Plassholder for tekst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nb-NO" smtClean="0"/>
              <a:t>Klikk for å redigere tekststiler i malen</a:t>
            </a:r>
          </a:p>
        </p:txBody>
      </p:sp>
      <p:sp>
        <p:nvSpPr>
          <p:cNvPr id="31" name="Tittel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nb-NO" smtClean="0"/>
              <a:t>Klikk for å redigere tittelstil</a:t>
            </a:r>
            <a:endParaRPr kumimoji="0" lang="en-US"/>
          </a:p>
        </p:txBody>
      </p:sp>
      <p:sp>
        <p:nvSpPr>
          <p:cNvPr id="8" name="Plassholder for dato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011E71D0-ED4C-48F2-8119-B375DEAC54B2}" type="datetimeFigureOut">
              <a:rPr lang="nb-NO" smtClean="0"/>
              <a:t>11.01.2016</a:t>
            </a:fld>
            <a:endParaRPr lang="nb-NO"/>
          </a:p>
        </p:txBody>
      </p:sp>
      <p:sp>
        <p:nvSpPr>
          <p:cNvPr id="9" name="Plassholder for lysbildenummer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3986C5F-E668-402C-9B00-236C52A0E405}" type="slidenum">
              <a:rPr lang="nb-NO" smtClean="0"/>
              <a:t>‹#›</a:t>
            </a:fld>
            <a:endParaRPr lang="nb-NO"/>
          </a:p>
        </p:txBody>
      </p:sp>
      <p:sp>
        <p:nvSpPr>
          <p:cNvPr id="10" name="Plassholder for bunntekst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nb-NO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nb-NO" smtClean="0"/>
              <a:t>Klikk for å redigere tittelstil</a:t>
            </a:r>
            <a:endParaRPr kumimoji="0" lang="en-US"/>
          </a:p>
        </p:txBody>
      </p:sp>
      <p:sp>
        <p:nvSpPr>
          <p:cNvPr id="3" name="Plassholder for bilde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nb-NO" smtClean="0"/>
              <a:t>Klikk ikonet for å legge til et bilde</a:t>
            </a:r>
            <a:endParaRPr kumimoji="0" lang="en-US"/>
          </a:p>
        </p:txBody>
      </p:sp>
      <p:sp>
        <p:nvSpPr>
          <p:cNvPr id="4" name="Plassholder for tekst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nb-NO" smtClean="0"/>
              <a:t>Klikk for å redigere tekststiler i malen</a:t>
            </a:r>
          </a:p>
        </p:txBody>
      </p:sp>
      <p:sp>
        <p:nvSpPr>
          <p:cNvPr id="8" name="Plassholder for dato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1E71D0-ED4C-48F2-8119-B375DEAC54B2}" type="datetimeFigureOut">
              <a:rPr lang="nb-NO" smtClean="0"/>
              <a:t>11.01.2016</a:t>
            </a:fld>
            <a:endParaRPr lang="nb-NO"/>
          </a:p>
        </p:txBody>
      </p:sp>
      <p:sp>
        <p:nvSpPr>
          <p:cNvPr id="9" name="Plassholder for lysbildenumm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3986C5F-E668-402C-9B00-236C52A0E405}" type="slidenum">
              <a:rPr lang="nb-NO" smtClean="0"/>
              <a:t>‹#›</a:t>
            </a:fld>
            <a:endParaRPr lang="nb-NO"/>
          </a:p>
        </p:txBody>
      </p:sp>
      <p:sp>
        <p:nvSpPr>
          <p:cNvPr id="10" name="Plassholder for bunntekst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nb-NO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ssholder for tekst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nb-NO" smtClean="0"/>
              <a:t>Klikk for å redigere tekststiler i malen</a:t>
            </a:r>
          </a:p>
          <a:p>
            <a:pPr lvl="1" eaLnBrk="1" latinLnBrk="0" hangingPunct="1"/>
            <a:r>
              <a:rPr kumimoji="0" lang="nb-NO" smtClean="0"/>
              <a:t>Andre nivå</a:t>
            </a:r>
          </a:p>
          <a:p>
            <a:pPr lvl="2" eaLnBrk="1" latinLnBrk="0" hangingPunct="1"/>
            <a:r>
              <a:rPr kumimoji="0" lang="nb-NO" smtClean="0"/>
              <a:t>Tredje nivå</a:t>
            </a:r>
          </a:p>
          <a:p>
            <a:pPr lvl="3" eaLnBrk="1" latinLnBrk="0" hangingPunct="1"/>
            <a:r>
              <a:rPr kumimoji="0" lang="nb-NO" smtClean="0"/>
              <a:t>Fjerde nivå</a:t>
            </a:r>
          </a:p>
          <a:p>
            <a:pPr lvl="4" eaLnBrk="1" latinLnBrk="0" hangingPunct="1"/>
            <a:r>
              <a:rPr kumimoji="0" lang="nb-NO" smtClean="0"/>
              <a:t>Femte nivå</a:t>
            </a:r>
            <a:endParaRPr kumimoji="0" lang="en-US"/>
          </a:p>
        </p:txBody>
      </p:sp>
      <p:sp>
        <p:nvSpPr>
          <p:cNvPr id="24" name="Plassholder for dato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011E71D0-ED4C-48F2-8119-B375DEAC54B2}" type="datetimeFigureOut">
              <a:rPr lang="nb-NO" smtClean="0"/>
              <a:t>11.01.2016</a:t>
            </a:fld>
            <a:endParaRPr lang="nb-NO"/>
          </a:p>
        </p:txBody>
      </p:sp>
      <p:sp>
        <p:nvSpPr>
          <p:cNvPr id="10" name="Plassholder for bunntekst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nb-NO"/>
          </a:p>
        </p:txBody>
      </p:sp>
      <p:sp>
        <p:nvSpPr>
          <p:cNvPr id="22" name="Plassholder for lysbildenummer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73986C5F-E668-402C-9B00-236C52A0E405}" type="slidenum">
              <a:rPr lang="nb-NO" smtClean="0"/>
              <a:t>‹#›</a:t>
            </a:fld>
            <a:endParaRPr lang="nb-NO"/>
          </a:p>
        </p:txBody>
      </p:sp>
      <p:sp>
        <p:nvSpPr>
          <p:cNvPr id="5" name="Plassholder for tittel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nb-NO" smtClean="0"/>
              <a:t>Klikk for å redigere tittelstil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FUGLER\Jaktfalk\Jaktfalk Veines\jaktfalk 6677b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195842"/>
            <a:ext cx="9144000" cy="72484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ktangel 2"/>
          <p:cNvSpPr/>
          <p:nvPr/>
        </p:nvSpPr>
        <p:spPr>
          <a:xfrm>
            <a:off x="179511" y="802428"/>
            <a:ext cx="3828612" cy="52014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sz="4400" b="1" dirty="0" smtClean="0">
                <a:solidFill>
                  <a:schemeClr val="bg1"/>
                </a:solidFill>
              </a:rPr>
              <a:t>Nature </a:t>
            </a:r>
            <a:r>
              <a:rPr lang="nb-NO" sz="4400" b="1" dirty="0" err="1" smtClean="0">
                <a:solidFill>
                  <a:schemeClr val="bg1"/>
                </a:solidFill>
              </a:rPr>
              <a:t>based</a:t>
            </a:r>
            <a:r>
              <a:rPr lang="nb-NO" sz="4400" b="1" dirty="0" smtClean="0">
                <a:solidFill>
                  <a:schemeClr val="bg1"/>
                </a:solidFill>
              </a:rPr>
              <a:t> </a:t>
            </a:r>
          </a:p>
          <a:p>
            <a:r>
              <a:rPr lang="nb-NO" sz="4400" b="1" dirty="0" err="1">
                <a:solidFill>
                  <a:schemeClr val="bg1"/>
                </a:solidFill>
              </a:rPr>
              <a:t>t</a:t>
            </a:r>
            <a:r>
              <a:rPr lang="nb-NO" sz="4400" b="1" dirty="0" err="1" smtClean="0">
                <a:solidFill>
                  <a:schemeClr val="bg1"/>
                </a:solidFill>
              </a:rPr>
              <a:t>ourism</a:t>
            </a:r>
            <a:r>
              <a:rPr lang="nb-NO" sz="4400" b="1" dirty="0" smtClean="0">
                <a:solidFill>
                  <a:schemeClr val="bg1"/>
                </a:solidFill>
              </a:rPr>
              <a:t> in </a:t>
            </a:r>
          </a:p>
          <a:p>
            <a:r>
              <a:rPr lang="nb-NO" sz="4400" b="1" dirty="0">
                <a:solidFill>
                  <a:schemeClr val="bg1"/>
                </a:solidFill>
              </a:rPr>
              <a:t>b</a:t>
            </a:r>
            <a:r>
              <a:rPr lang="nb-NO" sz="4400" b="1" dirty="0" smtClean="0">
                <a:solidFill>
                  <a:schemeClr val="bg1"/>
                </a:solidFill>
              </a:rPr>
              <a:t>order areas</a:t>
            </a:r>
          </a:p>
          <a:p>
            <a:pPr algn="ctr"/>
            <a:endParaRPr lang="nb-NO" sz="4400" b="1" dirty="0" smtClean="0">
              <a:solidFill>
                <a:schemeClr val="bg1"/>
              </a:solidFill>
            </a:endParaRPr>
          </a:p>
          <a:p>
            <a:pPr algn="ctr"/>
            <a:endParaRPr lang="nb-NO" sz="4400" b="1" dirty="0" smtClean="0">
              <a:solidFill>
                <a:schemeClr val="bg1"/>
              </a:solidFill>
            </a:endParaRPr>
          </a:p>
          <a:p>
            <a:r>
              <a:rPr lang="nb-NO" sz="2800" b="1" dirty="0" smtClean="0">
                <a:solidFill>
                  <a:schemeClr val="bg1"/>
                </a:solidFill>
              </a:rPr>
              <a:t>   Slovakia/Ukraina </a:t>
            </a:r>
          </a:p>
          <a:p>
            <a:r>
              <a:rPr lang="nb-NO" sz="2800" b="1" dirty="0" smtClean="0">
                <a:solidFill>
                  <a:schemeClr val="bg1"/>
                </a:solidFill>
              </a:rPr>
              <a:t>   11.-15. </a:t>
            </a:r>
            <a:r>
              <a:rPr lang="nb-NO" sz="2800" b="1" dirty="0" err="1" smtClean="0">
                <a:solidFill>
                  <a:schemeClr val="bg1"/>
                </a:solidFill>
              </a:rPr>
              <a:t>Februay</a:t>
            </a:r>
            <a:endParaRPr lang="nb-NO" sz="2800" b="1" dirty="0" smtClean="0">
              <a:solidFill>
                <a:schemeClr val="bg1"/>
              </a:solidFill>
            </a:endParaRPr>
          </a:p>
          <a:p>
            <a:r>
              <a:rPr lang="nb-NO" sz="2800" b="1" dirty="0">
                <a:solidFill>
                  <a:schemeClr val="bg1"/>
                </a:solidFill>
              </a:rPr>
              <a:t> </a:t>
            </a:r>
            <a:r>
              <a:rPr lang="nb-NO" sz="2800" b="1" dirty="0" smtClean="0">
                <a:solidFill>
                  <a:schemeClr val="bg1"/>
                </a:solidFill>
              </a:rPr>
              <a:t>          2016 </a:t>
            </a:r>
          </a:p>
          <a:p>
            <a:pPr algn="ctr"/>
            <a:r>
              <a:rPr lang="nb-NO" sz="2800" b="1" dirty="0" smtClean="0"/>
              <a:t>2015</a:t>
            </a:r>
            <a:endParaRPr lang="nb-NO" sz="2800" b="1" dirty="0"/>
          </a:p>
        </p:txBody>
      </p:sp>
      <p:pic>
        <p:nvPicPr>
          <p:cNvPr id="1027" name="Picture 3" descr="C:\AA EMP 2014-04-02\Admin\Maler Bioforsk\NIBIO logo vertikal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2320" y="4941168"/>
            <a:ext cx="1531070" cy="17207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kstSylinder 1"/>
          <p:cNvSpPr txBox="1"/>
          <p:nvPr/>
        </p:nvSpPr>
        <p:spPr>
          <a:xfrm>
            <a:off x="617743" y="6373183"/>
            <a:ext cx="61926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400" dirty="0" smtClean="0">
                <a:solidFill>
                  <a:schemeClr val="bg1"/>
                </a:solidFill>
              </a:rPr>
              <a:t>Photo: Terje </a:t>
            </a:r>
            <a:r>
              <a:rPr lang="nb-NO" sz="1400" dirty="0" err="1" smtClean="0">
                <a:solidFill>
                  <a:schemeClr val="bg1"/>
                </a:solidFill>
              </a:rPr>
              <a:t>Kolaas</a:t>
            </a:r>
            <a:r>
              <a:rPr lang="nb-NO" sz="1400" dirty="0" smtClean="0">
                <a:solidFill>
                  <a:schemeClr val="bg1"/>
                </a:solidFill>
              </a:rPr>
              <a:t>, Staffan Widstrand, </a:t>
            </a:r>
            <a:r>
              <a:rPr lang="nb-NO" sz="1400" dirty="0" err="1" smtClean="0">
                <a:solidFill>
                  <a:schemeClr val="bg1"/>
                </a:solidFill>
              </a:rPr>
              <a:t>Wenzel</a:t>
            </a:r>
            <a:r>
              <a:rPr lang="nb-NO" sz="1400" dirty="0" smtClean="0">
                <a:solidFill>
                  <a:schemeClr val="bg1"/>
                </a:solidFill>
              </a:rPr>
              <a:t> </a:t>
            </a:r>
            <a:r>
              <a:rPr lang="nb-NO" sz="1400" dirty="0" err="1" smtClean="0">
                <a:solidFill>
                  <a:schemeClr val="bg1"/>
                </a:solidFill>
              </a:rPr>
              <a:t>Prokosch</a:t>
            </a:r>
            <a:r>
              <a:rPr lang="nb-NO" sz="1400" dirty="0">
                <a:solidFill>
                  <a:schemeClr val="bg1"/>
                </a:solidFill>
              </a:rPr>
              <a:t> </a:t>
            </a:r>
            <a:r>
              <a:rPr lang="nb-NO" sz="1400" dirty="0" smtClean="0">
                <a:solidFill>
                  <a:schemeClr val="bg1"/>
                </a:solidFill>
              </a:rPr>
              <a:t>, Eirik Grønningsæter og Bjørn Frantzen</a:t>
            </a:r>
            <a:endParaRPr lang="nb-NO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0869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Undertit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nb-NO" smtClean="0"/>
          </a:p>
        </p:txBody>
      </p:sp>
      <p:sp>
        <p:nvSpPr>
          <p:cNvPr id="27650" name="Tit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nb-NO" smtClean="0"/>
          </a:p>
        </p:txBody>
      </p:sp>
      <p:pic>
        <p:nvPicPr>
          <p:cNvPr id="27652" name="Picture 2" descr="C:\Documents and Settings\Terjek\Skrivebord\DIN TUR\bilder til nettsida\etter siste database\stellerand23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75" y="4324350"/>
            <a:ext cx="8858250" cy="2533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3" name="Picture 2" descr="C:\Documents and Settings\Terjek\Skrivebord\DIN TUR\bilder til nettsida\etter siste database\stellerand3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2875" y="1357313"/>
            <a:ext cx="4840288" cy="3071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4" name="Picture 3" descr="C:\Documents and Settings\Terjek\Skrivebord\DIN TUR\bilder til nettsida\etter siste database\stellerand2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29125" y="1357313"/>
            <a:ext cx="4549775" cy="307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kstSylinder 6"/>
          <p:cNvSpPr txBox="1"/>
          <p:nvPr/>
        </p:nvSpPr>
        <p:spPr>
          <a:xfrm>
            <a:off x="201212" y="260648"/>
            <a:ext cx="87129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b-NO" sz="2800" b="1" dirty="0" smtClean="0"/>
              <a:t>The </a:t>
            </a:r>
            <a:r>
              <a:rPr lang="nb-NO" sz="2800" b="1" dirty="0" err="1" smtClean="0"/>
              <a:t>Steller’s</a:t>
            </a:r>
            <a:r>
              <a:rPr lang="nb-NO" sz="2800" b="1" dirty="0" smtClean="0"/>
              <a:t> Eider is </a:t>
            </a:r>
            <a:r>
              <a:rPr lang="nb-NO" sz="2800" b="1" dirty="0" err="1" smtClean="0"/>
              <a:t>easy</a:t>
            </a:r>
            <a:r>
              <a:rPr lang="nb-NO" sz="2800" b="1" dirty="0" smtClean="0"/>
              <a:t> </a:t>
            </a:r>
            <a:r>
              <a:rPr lang="nb-NO" sz="2800" b="1" dirty="0" err="1" smtClean="0"/>
              <a:t>available</a:t>
            </a:r>
            <a:r>
              <a:rPr lang="nb-NO" sz="2800" b="1" dirty="0" smtClean="0"/>
              <a:t> in Norway</a:t>
            </a:r>
            <a:endParaRPr lang="nb-NO" sz="2800" b="1" dirty="0"/>
          </a:p>
        </p:txBody>
      </p:sp>
    </p:spTree>
    <p:extLst>
      <p:ext uri="{BB962C8B-B14F-4D97-AF65-F5344CB8AC3E}">
        <p14:creationId xmlns:p14="http://schemas.microsoft.com/office/powerpoint/2010/main" val="1427523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313" y="2384425"/>
            <a:ext cx="8786812" cy="447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7" name="TekstSylinder 6"/>
          <p:cNvSpPr txBox="1">
            <a:spLocks noChangeArrowheads="1"/>
          </p:cNvSpPr>
          <p:nvPr/>
        </p:nvSpPr>
        <p:spPr bwMode="auto">
          <a:xfrm>
            <a:off x="172466" y="548680"/>
            <a:ext cx="8715375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nb-NO" sz="6000" dirty="0" err="1" smtClean="0"/>
              <a:t>Steller’s</a:t>
            </a:r>
            <a:r>
              <a:rPr lang="nb-NO" sz="6000" dirty="0" smtClean="0"/>
              <a:t> Eider Distribution</a:t>
            </a:r>
          </a:p>
        </p:txBody>
      </p:sp>
      <p:pic>
        <p:nvPicPr>
          <p:cNvPr id="26628" name="Picture 4" descr="C:\Documents and Settings\Terjek\Skrivebord\birdguide-norsk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313" y="2428875"/>
            <a:ext cx="1428750" cy="2085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9" name="Picture 3" descr="C:\Documents and Settings\Terjek\Skrivebord\birdguide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4313" y="4572000"/>
            <a:ext cx="1403350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837729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5" y="0"/>
            <a:ext cx="9136115" cy="68454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797152"/>
            <a:ext cx="2732893" cy="18895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38" y="188640"/>
            <a:ext cx="4081471" cy="21324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Pil ned 5"/>
          <p:cNvSpPr/>
          <p:nvPr/>
        </p:nvSpPr>
        <p:spPr>
          <a:xfrm>
            <a:off x="2483768" y="1340768"/>
            <a:ext cx="45719" cy="72008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>
              <a:solidFill>
                <a:schemeClr val="tx1"/>
              </a:solidFill>
            </a:endParaRPr>
          </a:p>
        </p:txBody>
      </p:sp>
      <p:sp>
        <p:nvSpPr>
          <p:cNvPr id="8" name="Pil ned 7"/>
          <p:cNvSpPr/>
          <p:nvPr/>
        </p:nvSpPr>
        <p:spPr>
          <a:xfrm>
            <a:off x="5220072" y="332656"/>
            <a:ext cx="45719" cy="57606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9" name="TekstSylinder 8"/>
          <p:cNvSpPr txBox="1"/>
          <p:nvPr/>
        </p:nvSpPr>
        <p:spPr>
          <a:xfrm>
            <a:off x="323528" y="332656"/>
            <a:ext cx="40324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b-NO" sz="2400" b="1" dirty="0" err="1" smtClean="0"/>
              <a:t>Gyrfalcon</a:t>
            </a:r>
            <a:r>
              <a:rPr lang="nb-NO" sz="2400" b="1" dirty="0" smtClean="0"/>
              <a:t> nest </a:t>
            </a:r>
            <a:r>
              <a:rPr lang="nb-NO" sz="2400" b="1" dirty="0" err="1" smtClean="0"/>
              <a:t>seen</a:t>
            </a:r>
            <a:r>
              <a:rPr lang="nb-NO" sz="2400" b="1" dirty="0" smtClean="0"/>
              <a:t> from an </a:t>
            </a:r>
            <a:r>
              <a:rPr lang="nb-NO" sz="2400" b="1" dirty="0" err="1" smtClean="0"/>
              <a:t>observation</a:t>
            </a:r>
            <a:r>
              <a:rPr lang="nb-NO" sz="2400" b="1" dirty="0" smtClean="0"/>
              <a:t> house</a:t>
            </a:r>
            <a:endParaRPr lang="nb-NO" sz="2400" b="1" dirty="0"/>
          </a:p>
        </p:txBody>
      </p:sp>
    </p:spTree>
    <p:extLst>
      <p:ext uri="{BB962C8B-B14F-4D97-AF65-F5344CB8AC3E}">
        <p14:creationId xmlns:p14="http://schemas.microsoft.com/office/powerpoint/2010/main" val="2730505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2015 Eksotiske arter i turisme 650011\2015 Jaktfalk Veines\Folder\2015-03-20 Jaktfalk folder No_Side_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3999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79648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2015 Eksotiske arter i turisme 650011\2015 Jaktfalk Veines\Folder\2015-03-20 Jaktfalk folder No_Side_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2461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67312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EMP 2010-06-07\A Fugleturisme Verdiskapingsprogrammet\Foredrag\Bilder Fuglturisme\Lavoppløslige\i bakken 410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592512" y="0"/>
            <a:ext cx="10329023" cy="6858000"/>
          </a:xfrm>
          <a:prstGeom prst="rect">
            <a:avLst/>
          </a:prstGeom>
          <a:noFill/>
        </p:spPr>
      </p:pic>
      <p:sp>
        <p:nvSpPr>
          <p:cNvPr id="3" name="TekstSylinder 2"/>
          <p:cNvSpPr txBox="1"/>
          <p:nvPr/>
        </p:nvSpPr>
        <p:spPr>
          <a:xfrm>
            <a:off x="1643042" y="214290"/>
            <a:ext cx="564360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b-NO" sz="3200" b="1" dirty="0" err="1" smtClean="0">
                <a:solidFill>
                  <a:schemeClr val="bg1"/>
                </a:solidFill>
              </a:rPr>
              <a:t>We</a:t>
            </a:r>
            <a:r>
              <a:rPr lang="nb-NO" sz="3200" b="1" dirty="0" smtClean="0">
                <a:solidFill>
                  <a:schemeClr val="bg1"/>
                </a:solidFill>
              </a:rPr>
              <a:t> all like taking </a:t>
            </a:r>
            <a:r>
              <a:rPr lang="nb-NO" sz="3200" b="1" dirty="0" err="1" smtClean="0">
                <a:solidFill>
                  <a:schemeClr val="bg1"/>
                </a:solidFill>
              </a:rPr>
              <a:t>extreme</a:t>
            </a:r>
            <a:r>
              <a:rPr lang="nb-NO" sz="3200" b="1" dirty="0" smtClean="0">
                <a:solidFill>
                  <a:schemeClr val="bg1"/>
                </a:solidFill>
              </a:rPr>
              <a:t> </a:t>
            </a:r>
            <a:r>
              <a:rPr lang="nb-NO" sz="3200" b="1" dirty="0" err="1" smtClean="0">
                <a:solidFill>
                  <a:schemeClr val="bg1"/>
                </a:solidFill>
              </a:rPr>
              <a:t>pictures</a:t>
            </a:r>
            <a:endParaRPr lang="nb-NO" sz="3200" b="1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3259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Bilder 2012\Båtsfjord 2012-02\Flyteskjul\skjulet 4956b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0325" y="-46038"/>
            <a:ext cx="9266238" cy="6950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kstSylinder 1"/>
          <p:cNvSpPr txBox="1"/>
          <p:nvPr/>
        </p:nvSpPr>
        <p:spPr>
          <a:xfrm>
            <a:off x="4788024" y="4797152"/>
            <a:ext cx="422381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3600" b="1" dirty="0" err="1" smtClean="0">
                <a:latin typeface="Times New Roman" pitchFamily="18" charset="0"/>
                <a:cs typeface="Times New Roman" pitchFamily="18" charset="0"/>
              </a:rPr>
              <a:t>Floating</a:t>
            </a:r>
            <a:r>
              <a:rPr lang="nb-NO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nb-NO" sz="3600" b="1" dirty="0" err="1" smtClean="0">
                <a:latin typeface="Times New Roman" pitchFamily="18" charset="0"/>
                <a:cs typeface="Times New Roman" pitchFamily="18" charset="0"/>
              </a:rPr>
              <a:t>hide</a:t>
            </a:r>
            <a:r>
              <a:rPr lang="nb-NO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nb-NO" sz="3600" b="1" dirty="0" err="1" smtClean="0">
                <a:latin typeface="Times New Roman" pitchFamily="18" charset="0"/>
                <a:cs typeface="Times New Roman" pitchFamily="18" charset="0"/>
              </a:rPr>
              <a:t>popular</a:t>
            </a:r>
            <a:r>
              <a:rPr lang="nb-NO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nb-NO" sz="3600" b="1" dirty="0" err="1" smtClean="0">
                <a:latin typeface="Times New Roman" pitchFamily="18" charset="0"/>
                <a:cs typeface="Times New Roman" pitchFamily="18" charset="0"/>
              </a:rPr>
              <a:t>among</a:t>
            </a:r>
            <a:r>
              <a:rPr lang="nb-NO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nb-NO" sz="3600" b="1" dirty="0" err="1" smtClean="0">
                <a:latin typeface="Times New Roman" pitchFamily="18" charset="0"/>
                <a:cs typeface="Times New Roman" pitchFamily="18" charset="0"/>
              </a:rPr>
              <a:t>bird</a:t>
            </a:r>
            <a:r>
              <a:rPr lang="nb-NO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nb-NO" sz="3600" b="1" dirty="0" err="1" smtClean="0">
                <a:latin typeface="Times New Roman" pitchFamily="18" charset="0"/>
                <a:cs typeface="Times New Roman" pitchFamily="18" charset="0"/>
              </a:rPr>
              <a:t>photographers</a:t>
            </a:r>
            <a:endParaRPr lang="nb-NO" sz="3600" b="1" dirty="0" smtClean="0">
              <a:latin typeface="Times New Roman" pitchFamily="18" charset="0"/>
              <a:cs typeface="Times New Roman" pitchFamily="18" charset="0"/>
            </a:endParaRPr>
          </a:p>
          <a:p>
            <a:pPr marL="571500" indent="-571500">
              <a:buFontTx/>
              <a:buChar char="-"/>
            </a:pPr>
            <a:endParaRPr lang="nb-NO" sz="36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kstSylinder 2"/>
          <p:cNvSpPr txBox="1"/>
          <p:nvPr/>
        </p:nvSpPr>
        <p:spPr>
          <a:xfrm>
            <a:off x="755576" y="260648"/>
            <a:ext cx="75608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b-NO" sz="3200" b="1" dirty="0" smtClean="0">
                <a:solidFill>
                  <a:schemeClr val="bg1"/>
                </a:solidFill>
              </a:rPr>
              <a:t>Private </a:t>
            </a:r>
            <a:r>
              <a:rPr lang="nb-NO" sz="3200" b="1" dirty="0" err="1" smtClean="0">
                <a:solidFill>
                  <a:schemeClr val="bg1"/>
                </a:solidFill>
              </a:rPr>
              <a:t>facilitating</a:t>
            </a:r>
            <a:endParaRPr lang="nb-NO" sz="32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4368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AA EMP 2011-12-23\A Fugleturisme Verdiskapingsprogrammet\Møter\2012-08-30-31 Otta Nasjonalparkkonferansen\Til foredrag\kingeider1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52" y="1606153"/>
            <a:ext cx="7671078" cy="49802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kstSylinder 2"/>
          <p:cNvSpPr txBox="1"/>
          <p:nvPr/>
        </p:nvSpPr>
        <p:spPr>
          <a:xfrm>
            <a:off x="1691680" y="620688"/>
            <a:ext cx="568863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b-NO" sz="4400" b="1" dirty="0" smtClean="0">
                <a:solidFill>
                  <a:schemeClr val="bg1"/>
                </a:solidFill>
              </a:rPr>
              <a:t>The </a:t>
            </a:r>
            <a:r>
              <a:rPr lang="nb-NO" sz="4400" b="1" dirty="0" err="1" smtClean="0">
                <a:solidFill>
                  <a:schemeClr val="bg1"/>
                </a:solidFill>
              </a:rPr>
              <a:t>big</a:t>
            </a:r>
            <a:r>
              <a:rPr lang="nb-NO" sz="4400" b="1" dirty="0" smtClean="0">
                <a:solidFill>
                  <a:schemeClr val="bg1"/>
                </a:solidFill>
              </a:rPr>
              <a:t> </a:t>
            </a:r>
            <a:r>
              <a:rPr lang="nb-NO" sz="4400" b="1" dirty="0" err="1" smtClean="0">
                <a:solidFill>
                  <a:schemeClr val="bg1"/>
                </a:solidFill>
              </a:rPr>
              <a:t>attraction</a:t>
            </a:r>
            <a:endParaRPr lang="nb-NO" sz="4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735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AA EMP 2011-12-23\A Fugleturisme Verdiskapingsprogrammet\Møter\2012-08-30-31 Otta Nasjonalparkkonferansen\Til foredrag\fyret med vei 720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2537" y="0"/>
            <a:ext cx="1032734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3" name="Picture 3" descr="C:\AA EMP 2011-12-23\A Fugleturisme Verdiskapingsprogrammet\Møter\2012-08-30-31 Otta Nasjonalparkkonferansen\Til foredrag\toppskarv 7319b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336" y="110953"/>
            <a:ext cx="1137989" cy="22621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C:\AA EMP 2011-12-23\A Fugleturisme Verdiskapingsprogrammet\Møter\2012-08-30-31 Otta Nasjonalparkkonferansen\Til foredrag\lomvi 7346b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1" y="4370276"/>
            <a:ext cx="3384376" cy="23875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5" name="Picture 5" descr="C:\AA EMP 2011-12-23\A Fugleturisme Verdiskapingsprogrammet\Møter\2012-08-30-31 Otta Nasjonalparkkonferansen\Til foredrag\alke 7282bc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19" y="116632"/>
            <a:ext cx="2664296" cy="24227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kstSylinder 1"/>
          <p:cNvSpPr txBox="1"/>
          <p:nvPr/>
        </p:nvSpPr>
        <p:spPr>
          <a:xfrm>
            <a:off x="3635896" y="764704"/>
            <a:ext cx="34563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b-NO" sz="3600" b="1" dirty="0" err="1" smtClean="0"/>
              <a:t>Hornøya</a:t>
            </a:r>
            <a:r>
              <a:rPr lang="nb-NO" sz="3600" b="1" dirty="0" smtClean="0"/>
              <a:t> </a:t>
            </a:r>
            <a:endParaRPr lang="nb-NO" sz="3600" b="1" dirty="0"/>
          </a:p>
        </p:txBody>
      </p:sp>
    </p:spTree>
    <p:extLst>
      <p:ext uri="{BB962C8B-B14F-4D97-AF65-F5344CB8AC3E}">
        <p14:creationId xmlns:p14="http://schemas.microsoft.com/office/powerpoint/2010/main" val="2030655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AA EMP 2011-12-23\A Fugleturisme Verdiskapingsprogrammet\Møter\2012-08-30-31 Otta Nasjonalparkkonferansen\Til foredrag\lunde og tilskuere 729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700" y="2420888"/>
            <a:ext cx="8354771" cy="42487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kstSylinder 1"/>
          <p:cNvSpPr txBox="1"/>
          <p:nvPr/>
        </p:nvSpPr>
        <p:spPr>
          <a:xfrm>
            <a:off x="899592" y="836712"/>
            <a:ext cx="74888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2800" b="1" dirty="0" err="1" smtClean="0"/>
              <a:t>Uniqness</a:t>
            </a:r>
            <a:r>
              <a:rPr lang="nb-NO" sz="2800" b="1" dirty="0" smtClean="0"/>
              <a:t> in </a:t>
            </a:r>
            <a:r>
              <a:rPr lang="nb-NO" sz="2800" b="1" dirty="0" err="1" smtClean="0"/>
              <a:t>getting</a:t>
            </a:r>
            <a:r>
              <a:rPr lang="nb-NO" sz="2800" b="1" dirty="0" smtClean="0"/>
              <a:t> </a:t>
            </a:r>
            <a:r>
              <a:rPr lang="nb-NO" sz="2800" b="1" dirty="0" err="1" smtClean="0"/>
              <a:t>close</a:t>
            </a:r>
            <a:r>
              <a:rPr lang="nb-NO" sz="2800" b="1" dirty="0" smtClean="0"/>
              <a:t> to </a:t>
            </a:r>
            <a:r>
              <a:rPr lang="nb-NO" sz="2800" b="1" dirty="0" err="1" smtClean="0"/>
              <a:t>wildlife</a:t>
            </a:r>
            <a:endParaRPr lang="nb-NO" sz="2800" b="1" dirty="0"/>
          </a:p>
        </p:txBody>
      </p:sp>
    </p:spTree>
    <p:extLst>
      <p:ext uri="{BB962C8B-B14F-4D97-AF65-F5344CB8AC3E}">
        <p14:creationId xmlns:p14="http://schemas.microsoft.com/office/powerpoint/2010/main" val="344611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Sylinder 2"/>
          <p:cNvSpPr txBox="1"/>
          <p:nvPr/>
        </p:nvSpPr>
        <p:spPr>
          <a:xfrm>
            <a:off x="1403648" y="548680"/>
            <a:ext cx="6480720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3200" b="1" dirty="0" err="1" smtClean="0"/>
              <a:t>Conditions</a:t>
            </a:r>
            <a:r>
              <a:rPr lang="nb-NO" sz="3200" b="1" dirty="0" smtClean="0"/>
              <a:t> for natur </a:t>
            </a:r>
            <a:r>
              <a:rPr lang="nb-NO" sz="3200" b="1" dirty="0" err="1" smtClean="0"/>
              <a:t>based</a:t>
            </a:r>
            <a:r>
              <a:rPr lang="nb-NO" sz="3200" b="1" dirty="0" smtClean="0"/>
              <a:t> </a:t>
            </a:r>
            <a:r>
              <a:rPr lang="nb-NO" sz="3200" b="1" dirty="0" err="1" smtClean="0"/>
              <a:t>tourism</a:t>
            </a:r>
            <a:r>
              <a:rPr lang="nb-NO" sz="3200" b="1" dirty="0" smtClean="0"/>
              <a:t>:</a:t>
            </a:r>
          </a:p>
          <a:p>
            <a:endParaRPr lang="nb-NO" sz="3200" b="1" dirty="0"/>
          </a:p>
          <a:p>
            <a:r>
              <a:rPr lang="nb-NO" sz="3200" b="1" dirty="0" err="1" smtClean="0"/>
              <a:t>Attractions</a:t>
            </a:r>
            <a:r>
              <a:rPr lang="nb-NO" sz="3200" b="1" dirty="0" smtClean="0"/>
              <a:t> </a:t>
            </a:r>
          </a:p>
          <a:p>
            <a:endParaRPr lang="nb-NO" sz="3200" b="1" dirty="0"/>
          </a:p>
          <a:p>
            <a:r>
              <a:rPr lang="nb-NO" sz="3200" b="1" dirty="0" smtClean="0"/>
              <a:t>Knowledge </a:t>
            </a:r>
            <a:r>
              <a:rPr lang="nb-NO" sz="3200" b="1" dirty="0" err="1" smtClean="0"/>
              <a:t>about</a:t>
            </a:r>
            <a:r>
              <a:rPr lang="nb-NO" sz="3200" b="1" dirty="0" smtClean="0"/>
              <a:t> nature and </a:t>
            </a:r>
            <a:r>
              <a:rPr lang="nb-NO" sz="3200" b="1" dirty="0" err="1" smtClean="0"/>
              <a:t>tourism</a:t>
            </a:r>
            <a:endParaRPr lang="nb-NO" sz="3200" b="1" dirty="0" smtClean="0"/>
          </a:p>
          <a:p>
            <a:endParaRPr lang="nb-NO" sz="3200" b="1" dirty="0" smtClean="0"/>
          </a:p>
          <a:p>
            <a:r>
              <a:rPr lang="nb-NO" sz="3200" b="1" dirty="0" err="1" smtClean="0"/>
              <a:t>Facilitating</a:t>
            </a:r>
            <a:r>
              <a:rPr lang="nb-NO" sz="3200" b="1" dirty="0" smtClean="0"/>
              <a:t> – </a:t>
            </a:r>
            <a:r>
              <a:rPr lang="nb-NO" sz="3200" b="1" dirty="0" err="1" smtClean="0"/>
              <a:t>public</a:t>
            </a:r>
            <a:r>
              <a:rPr lang="nb-NO" sz="3200" b="1" dirty="0" smtClean="0"/>
              <a:t> and privat</a:t>
            </a:r>
          </a:p>
          <a:p>
            <a:endParaRPr lang="nb-NO" sz="3200" b="1" dirty="0"/>
          </a:p>
          <a:p>
            <a:r>
              <a:rPr lang="nb-NO" sz="3200" b="1" dirty="0" err="1" smtClean="0"/>
              <a:t>Marketing</a:t>
            </a:r>
            <a:r>
              <a:rPr lang="nb-NO" sz="3200" b="1" dirty="0" smtClean="0"/>
              <a:t> </a:t>
            </a:r>
            <a:endParaRPr lang="nb-NO" sz="3200" b="1" dirty="0"/>
          </a:p>
        </p:txBody>
      </p:sp>
    </p:spTree>
    <p:extLst>
      <p:ext uri="{BB962C8B-B14F-4D97-AF65-F5344CB8AC3E}">
        <p14:creationId xmlns:p14="http://schemas.microsoft.com/office/powerpoint/2010/main" val="3563202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AA EMP 2014-04-02\A Fugleturisme Verdiskapingsprogrammet\Møter\2013 Møter\2013-11-21 Erfaringskonferanse Oslo\Widstrand foredrag bilder\EK - SW - 1 A. Naturarven i Norge - , Oslo 131121 Senaste version-2_Side_0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16873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AA EMP 2014-04-02\A Fugleturisme Verdiskapingsprogrammet\Møter\2013 Møter\2013-11-21 Erfaringskonferanse Oslo\Widstrand foredrag bilder\EK - SW - 1 A. Naturarven i Norge - , Oslo 131121 Senaste version-2_Side_0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38641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AA EMP 2014-04-02\A Fugleturisme Verdiskapingsprogrammet\Møter\2013 Møter\2013-11-21 Erfaringskonferanse Oslo\Widstrand foredrag bilder\EK - SW - 1 A. Naturarven i Norge - , Oslo 131121 Senaste version-2_Side_1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10914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AA EMP 2014-04-02\A Fugleturisme Verdiskapingsprogrammet\Møter\2013 Møter\2013-11-21 Erfaringskonferanse Oslo\Widstrand foredrag bilder\EK - SW - 1 A. Naturarven i Norge - , Oslo 131121 Senaste version-2_Side_1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6034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AA EMP 2014-04-02\A Fugleturisme Verdiskapingsprogrammet\Møter\2013 Møter\2013-11-21 Erfaringskonferanse Oslo\Widstrand foredrag bilder\EK - SW - 1 A. Naturarven i Norge - , Oslo 131121 Senaste version-2_Side_1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19610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AA EMP 2014-04-02\A Fugleturisme Verdiskapingsprogrammet\Møter\2013 Møter\2013-11-21 Erfaringskonferanse Oslo\Widstrand foredrag bilder\EK - SW - 1 A. Naturarven i Norge - , Oslo 131121 Senaste version-2_Side_1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17319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C:\AA EMP 2014-04-02\A Fugleturisme Verdiskapingsprogrammet\Møter\2013 Møter\2013-11-21 Erfaringskonferanse Oslo\Widstrand foredrag bilder\EK - SW - 1 A. Naturarven i Norge - , Oslo 131121 Senaste version-2_Side_1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59602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C:\AA EMP 2014-04-02\A Fugleturisme Verdiskapingsprogrammet\Møter\2013 Møter\2013-11-21 Erfaringskonferanse Oslo\Widstrand foredrag bilder\EK - SW - 1 A. Naturarven i Norge - , Oslo 131121 Senaste version-2_Side_1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32568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C:\AA EMP 2014-04-02\A Fugleturisme Verdiskapingsprogrammet\Møter\2013 Møter\2013-11-21 Erfaringskonferanse Oslo\Widstrand foredrag bilder\EK - SW - 1 A. Naturarven i Norge - , Oslo 131121 Senaste version-2_Side_1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03478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e 1" descr="bof  sjaman cb-diabas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02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kstSylinder 2"/>
          <p:cNvSpPr txBox="1"/>
          <p:nvPr/>
        </p:nvSpPr>
        <p:spPr>
          <a:xfrm>
            <a:off x="186408" y="188640"/>
            <a:ext cx="39239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b-NO" sz="3600" dirty="0" err="1" smtClean="0">
                <a:solidFill>
                  <a:schemeClr val="bg1"/>
                </a:solidFill>
              </a:rPr>
              <a:t>Thank</a:t>
            </a:r>
            <a:r>
              <a:rPr lang="nb-NO" sz="3600" dirty="0" smtClean="0">
                <a:solidFill>
                  <a:schemeClr val="bg1"/>
                </a:solidFill>
              </a:rPr>
              <a:t> </a:t>
            </a:r>
            <a:r>
              <a:rPr lang="nb-NO" sz="3600" dirty="0" err="1" smtClean="0">
                <a:solidFill>
                  <a:schemeClr val="bg1"/>
                </a:solidFill>
              </a:rPr>
              <a:t>you</a:t>
            </a:r>
            <a:r>
              <a:rPr lang="nb-NO" sz="3600" dirty="0" smtClean="0">
                <a:solidFill>
                  <a:schemeClr val="bg1"/>
                </a:solidFill>
              </a:rPr>
              <a:t>!</a:t>
            </a:r>
            <a:endParaRPr lang="nb-NO" sz="3600" dirty="0">
              <a:solidFill>
                <a:schemeClr val="bg1"/>
              </a:solidFill>
            </a:endParaRPr>
          </a:p>
        </p:txBody>
      </p:sp>
      <p:sp>
        <p:nvSpPr>
          <p:cNvPr id="4" name="TekstSylinder 3"/>
          <p:cNvSpPr txBox="1"/>
          <p:nvPr/>
        </p:nvSpPr>
        <p:spPr>
          <a:xfrm>
            <a:off x="29580" y="6237312"/>
            <a:ext cx="20517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400" b="1" dirty="0" smtClean="0"/>
              <a:t>Photo: Christopher </a:t>
            </a:r>
          </a:p>
          <a:p>
            <a:r>
              <a:rPr lang="nb-NO" sz="1400" b="1" dirty="0" smtClean="0"/>
              <a:t>Brodersen</a:t>
            </a:r>
            <a:endParaRPr lang="nb-NO" sz="1400" b="1" dirty="0"/>
          </a:p>
        </p:txBody>
      </p:sp>
    </p:spTree>
    <p:extLst>
      <p:ext uri="{BB962C8B-B14F-4D97-AF65-F5344CB8AC3E}">
        <p14:creationId xmlns:p14="http://schemas.microsoft.com/office/powerpoint/2010/main" val="1250074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5" descr="Y:\Bilder\nye bilder til nettsida\storfugl83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75" y="1309688"/>
            <a:ext cx="8858250" cy="554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700" name="TekstSylinder 7"/>
          <p:cNvSpPr txBox="1">
            <a:spLocks noChangeArrowheads="1"/>
          </p:cNvSpPr>
          <p:nvPr/>
        </p:nvSpPr>
        <p:spPr bwMode="auto">
          <a:xfrm>
            <a:off x="6660232" y="6273800"/>
            <a:ext cx="2340893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nb-NO" sz="3200" b="1" dirty="0" smtClean="0">
                <a:solidFill>
                  <a:schemeClr val="bg1"/>
                </a:solidFill>
              </a:rPr>
              <a:t>Storfugl</a:t>
            </a:r>
            <a:endParaRPr lang="nb-NO" sz="3200" b="1" dirty="0">
              <a:solidFill>
                <a:schemeClr val="bg1"/>
              </a:solidFill>
            </a:endParaRPr>
          </a:p>
        </p:txBody>
      </p:sp>
      <p:sp>
        <p:nvSpPr>
          <p:cNvPr id="2" name="TekstSylinder 1"/>
          <p:cNvSpPr txBox="1"/>
          <p:nvPr/>
        </p:nvSpPr>
        <p:spPr>
          <a:xfrm>
            <a:off x="1475656" y="404664"/>
            <a:ext cx="61206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b-NO" sz="4400" b="1" dirty="0" err="1" smtClean="0"/>
              <a:t>Behaviour</a:t>
            </a:r>
            <a:endParaRPr lang="nb-NO" sz="4400" b="1" dirty="0"/>
          </a:p>
        </p:txBody>
      </p:sp>
    </p:spTree>
    <p:extLst>
      <p:ext uri="{BB962C8B-B14F-4D97-AF65-F5344CB8AC3E}">
        <p14:creationId xmlns:p14="http://schemas.microsoft.com/office/powerpoint/2010/main" val="2999666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Y:\DIN TUR\bilder til nettsida\etter siste database\horndykker83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75" y="1357313"/>
            <a:ext cx="8858250" cy="545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4" name="TekstSylinder 3"/>
          <p:cNvSpPr txBox="1">
            <a:spLocks noChangeArrowheads="1"/>
          </p:cNvSpPr>
          <p:nvPr/>
        </p:nvSpPr>
        <p:spPr bwMode="auto">
          <a:xfrm>
            <a:off x="6516216" y="6215063"/>
            <a:ext cx="227059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nb-NO" sz="2800" b="1" dirty="0" smtClean="0">
                <a:solidFill>
                  <a:schemeClr val="bg1"/>
                </a:solidFill>
              </a:rPr>
              <a:t>Horndykker</a:t>
            </a:r>
            <a:endParaRPr lang="nb-NO" sz="2800" b="1" dirty="0">
              <a:solidFill>
                <a:schemeClr val="bg1"/>
              </a:solidFill>
            </a:endParaRPr>
          </a:p>
        </p:txBody>
      </p:sp>
      <p:sp>
        <p:nvSpPr>
          <p:cNvPr id="2" name="TekstSylinder 1"/>
          <p:cNvSpPr txBox="1"/>
          <p:nvPr/>
        </p:nvSpPr>
        <p:spPr>
          <a:xfrm>
            <a:off x="1403648" y="476672"/>
            <a:ext cx="655272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b-NO" sz="4400" b="1" dirty="0" err="1" smtClean="0"/>
              <a:t>Look</a:t>
            </a:r>
            <a:endParaRPr lang="nb-NO" sz="4400" b="1" dirty="0"/>
          </a:p>
        </p:txBody>
      </p:sp>
    </p:spTree>
    <p:extLst>
      <p:ext uri="{BB962C8B-B14F-4D97-AF65-F5344CB8AC3E}">
        <p14:creationId xmlns:p14="http://schemas.microsoft.com/office/powerpoint/2010/main" val="4289511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5" descr="Y:\DIN TUR\bilder til nettsida\etter siste database\tranestor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75" y="1357313"/>
            <a:ext cx="8850313" cy="5500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8" name="TekstSylinder 7"/>
          <p:cNvSpPr txBox="1">
            <a:spLocks noChangeArrowheads="1"/>
          </p:cNvSpPr>
          <p:nvPr/>
        </p:nvSpPr>
        <p:spPr bwMode="auto">
          <a:xfrm>
            <a:off x="4535996" y="6000750"/>
            <a:ext cx="2791197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nb-NO" sz="4000" b="1" dirty="0" smtClean="0">
                <a:solidFill>
                  <a:schemeClr val="bg1"/>
                </a:solidFill>
              </a:rPr>
              <a:t>Trane</a:t>
            </a:r>
            <a:endParaRPr lang="nb-NO" sz="4000" b="1" dirty="0">
              <a:solidFill>
                <a:schemeClr val="bg1"/>
              </a:solidFill>
            </a:endParaRPr>
          </a:p>
        </p:txBody>
      </p:sp>
      <p:sp>
        <p:nvSpPr>
          <p:cNvPr id="2" name="TekstSylinder 1"/>
          <p:cNvSpPr txBox="1"/>
          <p:nvPr/>
        </p:nvSpPr>
        <p:spPr>
          <a:xfrm>
            <a:off x="1547664" y="476672"/>
            <a:ext cx="597666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b-NO" sz="4400" b="1" dirty="0" err="1" smtClean="0"/>
              <a:t>Size</a:t>
            </a:r>
            <a:endParaRPr lang="nb-NO" sz="4400" b="1" dirty="0"/>
          </a:p>
        </p:txBody>
      </p:sp>
    </p:spTree>
    <p:extLst>
      <p:ext uri="{BB962C8B-B14F-4D97-AF65-F5344CB8AC3E}">
        <p14:creationId xmlns:p14="http://schemas.microsoft.com/office/powerpoint/2010/main" val="369277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4" descr="perleugle3893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165145" y="1524000"/>
            <a:ext cx="6813710" cy="4572000"/>
          </a:xfrm>
          <a:prstGeom prst="rect">
            <a:avLst/>
          </a:prstGeom>
          <a:noFill/>
        </p:spPr>
      </p:pic>
      <p:sp>
        <p:nvSpPr>
          <p:cNvPr id="2" name="TekstSylinder 1"/>
          <p:cNvSpPr txBox="1"/>
          <p:nvPr/>
        </p:nvSpPr>
        <p:spPr>
          <a:xfrm>
            <a:off x="1979712" y="476672"/>
            <a:ext cx="518457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b-NO" sz="4400" b="1" dirty="0" smtClean="0"/>
              <a:t>Charm</a:t>
            </a:r>
            <a:endParaRPr lang="nb-NO" sz="4400" b="1" dirty="0"/>
          </a:p>
        </p:txBody>
      </p:sp>
      <p:sp>
        <p:nvSpPr>
          <p:cNvPr id="3" name="TekstSylinder 2"/>
          <p:cNvSpPr txBox="1"/>
          <p:nvPr/>
        </p:nvSpPr>
        <p:spPr>
          <a:xfrm>
            <a:off x="827584" y="6021288"/>
            <a:ext cx="22322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2400" b="1" dirty="0" smtClean="0">
                <a:solidFill>
                  <a:schemeClr val="bg1"/>
                </a:solidFill>
              </a:rPr>
              <a:t>Perleugle</a:t>
            </a:r>
            <a:endParaRPr lang="nb-NO"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1090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Sylinder 1"/>
          <p:cNvSpPr txBox="1"/>
          <p:nvPr/>
        </p:nvSpPr>
        <p:spPr>
          <a:xfrm>
            <a:off x="1979712" y="548680"/>
            <a:ext cx="50405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b-NO" sz="4400" b="1" dirty="0" err="1" smtClean="0"/>
              <a:t>Numbers</a:t>
            </a:r>
            <a:endParaRPr lang="nb-NO" sz="4400" b="1" dirty="0"/>
          </a:p>
        </p:txBody>
      </p:sp>
      <p:pic>
        <p:nvPicPr>
          <p:cNvPr id="7170" name="Picture 2" descr="C:\AA EMP 2011-12-23\A Fugleturisme Verdiskapingsprogrammet\Møter\2012-08-30-31 Otta Nasjonalparkkonferansen\Til foredrag\polarsniper wenzel prokosch 9235b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412776"/>
            <a:ext cx="8055536" cy="53493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kstSylinder 2"/>
          <p:cNvSpPr txBox="1"/>
          <p:nvPr/>
        </p:nvSpPr>
        <p:spPr>
          <a:xfrm>
            <a:off x="1835696" y="6237312"/>
            <a:ext cx="55446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b-NO" sz="2400" b="1" dirty="0" smtClean="0">
                <a:solidFill>
                  <a:schemeClr val="bg1"/>
                </a:solidFill>
              </a:rPr>
              <a:t>Red Knots in Porsanger in May</a:t>
            </a:r>
            <a:endParaRPr lang="nb-NO"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1603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295580920_7742c11047_b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Rektangel 2"/>
          <p:cNvSpPr/>
          <p:nvPr/>
        </p:nvSpPr>
        <p:spPr>
          <a:xfrm>
            <a:off x="1475656" y="5301208"/>
            <a:ext cx="612068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nb-NO" sz="2800" b="1" dirty="0" smtClean="0">
                <a:solidFill>
                  <a:schemeClr val="bg1"/>
                </a:solidFill>
              </a:rPr>
              <a:t>Long-</a:t>
            </a:r>
            <a:r>
              <a:rPr lang="nb-NO" sz="2800" b="1" dirty="0" err="1" smtClean="0">
                <a:solidFill>
                  <a:schemeClr val="bg1"/>
                </a:solidFill>
              </a:rPr>
              <a:t>billed</a:t>
            </a:r>
            <a:r>
              <a:rPr lang="nb-NO" sz="2800" b="1" dirty="0" smtClean="0">
                <a:solidFill>
                  <a:schemeClr val="bg1"/>
                </a:solidFill>
              </a:rPr>
              <a:t> </a:t>
            </a:r>
            <a:r>
              <a:rPr lang="nb-NO" sz="2800" b="1" dirty="0" err="1">
                <a:solidFill>
                  <a:schemeClr val="bg1"/>
                </a:solidFill>
              </a:rPr>
              <a:t>M</a:t>
            </a:r>
            <a:r>
              <a:rPr lang="nb-NO" sz="2800" b="1" dirty="0" err="1" smtClean="0">
                <a:solidFill>
                  <a:schemeClr val="bg1"/>
                </a:solidFill>
              </a:rPr>
              <a:t>urrelet</a:t>
            </a:r>
            <a:r>
              <a:rPr lang="nb-NO" sz="2800" b="1" dirty="0" smtClean="0">
                <a:solidFill>
                  <a:schemeClr val="bg1"/>
                </a:solidFill>
              </a:rPr>
              <a:t> – a first for Europe. Devon – November 2006</a:t>
            </a:r>
            <a:endParaRPr lang="nb-NO" sz="2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2683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295580923_0882f17a7d_b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0" y="30163"/>
            <a:ext cx="9144000" cy="6858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710467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apir">
  <a:themeElements>
    <a:clrScheme name="Papir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Papir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Papir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701</TotalTime>
  <Words>145</Words>
  <Application>Microsoft Office PowerPoint</Application>
  <PresentationFormat>Skjermfremvisning (4:3)</PresentationFormat>
  <Paragraphs>51</Paragraphs>
  <Slides>29</Slides>
  <Notes>8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Lysbildetitler</vt:lpstr>
      </vt:variant>
      <vt:variant>
        <vt:i4>29</vt:i4>
      </vt:variant>
    </vt:vector>
  </HeadingPairs>
  <TitlesOfParts>
    <vt:vector size="30" baseType="lpstr">
      <vt:lpstr>Papir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Bioforsk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Eksotiske arter i turisme</dc:title>
  <dc:creator>Bjørn Frantzen</dc:creator>
  <cp:lastModifiedBy>Bjørn Frantzen</cp:lastModifiedBy>
  <cp:revision>29</cp:revision>
  <dcterms:created xsi:type="dcterms:W3CDTF">2015-10-27T08:14:38Z</dcterms:created>
  <dcterms:modified xsi:type="dcterms:W3CDTF">2016-01-11T20:41:22Z</dcterms:modified>
</cp:coreProperties>
</file>