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6"/>
  </p:notesMasterIdLst>
  <p:handoutMasterIdLst>
    <p:handoutMasterId r:id="rId17"/>
  </p:handoutMasterIdLst>
  <p:sldIdLst>
    <p:sldId id="258" r:id="rId3"/>
    <p:sldId id="259" r:id="rId4"/>
    <p:sldId id="260" r:id="rId5"/>
    <p:sldId id="262" r:id="rId6"/>
    <p:sldId id="275" r:id="rId7"/>
    <p:sldId id="268" r:id="rId8"/>
    <p:sldId id="277" r:id="rId9"/>
    <p:sldId id="278" r:id="rId10"/>
    <p:sldId id="270" r:id="rId11"/>
    <p:sldId id="280" r:id="rId12"/>
    <p:sldId id="281" r:id="rId13"/>
    <p:sldId id="267" r:id="rId14"/>
    <p:sldId id="276" r:id="rId15"/>
  </p:sldIdLst>
  <p:sldSz cx="9144000" cy="6858000" type="screen4x3"/>
  <p:notesSz cx="6858000" cy="9144000"/>
  <p:defaultTextStyle>
    <a:defPPr>
      <a:defRPr lang="fr-FR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4D4D4D"/>
    <a:srgbClr val="5F5F5F"/>
    <a:srgbClr val="003A78"/>
    <a:srgbClr val="0021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6" autoAdjust="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524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image" Target="../media/image7.jp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image" Target="../media/image7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C0D432-11FE-401A-970D-5D02959D12B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k-SK"/>
        </a:p>
      </dgm:t>
    </dgm:pt>
    <dgm:pt modelId="{9067E5DF-1436-4F44-BFC6-1EBEEB9637CD}">
      <dgm:prSet phldrT="[Text]" custT="1"/>
      <dgm:spPr/>
      <dgm:t>
        <a:bodyPr/>
        <a:lstStyle/>
        <a:p>
          <a:r>
            <a:rPr lang="sk-SK" sz="2000" b="1" dirty="0" smtClean="0">
              <a:solidFill>
                <a:schemeClr val="bg1"/>
              </a:solidFill>
            </a:rPr>
            <a:t>Celkové výdavky projektu/</a:t>
          </a:r>
          <a:r>
            <a:rPr lang="sk-SK" sz="2000" b="1" dirty="0" err="1" smtClean="0">
              <a:solidFill>
                <a:schemeClr val="bg1"/>
              </a:solidFill>
            </a:rPr>
            <a:t>Total</a:t>
          </a:r>
          <a:r>
            <a:rPr lang="sk-SK" sz="2000" b="1" dirty="0" smtClean="0">
              <a:solidFill>
                <a:schemeClr val="bg1"/>
              </a:solidFill>
            </a:rPr>
            <a:t> </a:t>
          </a:r>
          <a:r>
            <a:rPr lang="sk-SK" sz="2000" b="1" dirty="0" err="1" smtClean="0">
              <a:solidFill>
                <a:schemeClr val="bg1"/>
              </a:solidFill>
            </a:rPr>
            <a:t>costs</a:t>
          </a:r>
          <a:r>
            <a:rPr lang="sk-SK" sz="2000" b="1" dirty="0" smtClean="0">
              <a:solidFill>
                <a:schemeClr val="bg1"/>
              </a:solidFill>
            </a:rPr>
            <a:t> of </a:t>
          </a:r>
          <a:r>
            <a:rPr lang="sk-SK" sz="2000" b="1" dirty="0" err="1" smtClean="0">
              <a:solidFill>
                <a:schemeClr val="bg1"/>
              </a:solidFill>
            </a:rPr>
            <a:t>project</a:t>
          </a:r>
          <a:r>
            <a:rPr lang="sk-SK" sz="2300" b="1" dirty="0" smtClean="0">
              <a:solidFill>
                <a:schemeClr val="bg1"/>
              </a:solidFill>
            </a:rPr>
            <a:t> </a:t>
          </a:r>
          <a:r>
            <a:rPr lang="sk-SK" sz="2300" b="1" dirty="0" smtClean="0">
              <a:solidFill>
                <a:srgbClr val="C00000"/>
              </a:solidFill>
            </a:rPr>
            <a:t>890 409 eur</a:t>
          </a:r>
          <a:endParaRPr lang="sk-SK" sz="2300" b="1" dirty="0">
            <a:solidFill>
              <a:srgbClr val="C00000"/>
            </a:solidFill>
          </a:endParaRPr>
        </a:p>
      </dgm:t>
    </dgm:pt>
    <dgm:pt modelId="{85602B37-4228-4F79-8595-CF4AA597ECB1}" type="parTrans" cxnId="{D444398C-8FF1-4E4C-AE2B-A0C9633DD9F2}">
      <dgm:prSet/>
      <dgm:spPr/>
      <dgm:t>
        <a:bodyPr/>
        <a:lstStyle/>
        <a:p>
          <a:endParaRPr lang="sk-SK"/>
        </a:p>
      </dgm:t>
    </dgm:pt>
    <dgm:pt modelId="{B6A1F282-51FD-46D1-8A15-13D6A9B76449}" type="sibTrans" cxnId="{D444398C-8FF1-4E4C-AE2B-A0C9633DD9F2}">
      <dgm:prSet/>
      <dgm:spPr/>
      <dgm:t>
        <a:bodyPr/>
        <a:lstStyle/>
        <a:p>
          <a:endParaRPr lang="sk-SK"/>
        </a:p>
      </dgm:t>
    </dgm:pt>
    <dgm:pt modelId="{5E476ACA-973B-48DF-B8D9-51624AC419D8}">
      <dgm:prSet phldrT="[Text]"/>
      <dgm:spPr/>
      <dgm:t>
        <a:bodyPr/>
        <a:lstStyle/>
        <a:p>
          <a:r>
            <a:rPr lang="sk-SK" b="1" dirty="0" smtClean="0"/>
            <a:t>Miera projektového grantu </a:t>
          </a:r>
          <a:r>
            <a:rPr lang="sk-SK" dirty="0" smtClean="0"/>
            <a:t>vo výške/T</a:t>
          </a:r>
          <a:r>
            <a:rPr lang="en-US" dirty="0" smtClean="0"/>
            <a:t>he </a:t>
          </a:r>
          <a:r>
            <a:rPr lang="sk-SK" dirty="0" err="1" smtClean="0"/>
            <a:t>extent</a:t>
          </a:r>
          <a:r>
            <a:rPr lang="en-US" dirty="0" smtClean="0"/>
            <a:t> of project grant</a:t>
          </a:r>
          <a:r>
            <a:rPr lang="sk-SK" dirty="0" smtClean="0"/>
            <a:t> </a:t>
          </a:r>
          <a:r>
            <a:rPr lang="sk-SK" b="1" dirty="0" smtClean="0">
              <a:solidFill>
                <a:srgbClr val="C00000"/>
              </a:solidFill>
            </a:rPr>
            <a:t>85 %</a:t>
          </a:r>
          <a:r>
            <a:rPr lang="sk-SK" dirty="0" smtClean="0"/>
            <a:t> (756 849 eur)</a:t>
          </a:r>
          <a:endParaRPr lang="sk-SK" dirty="0"/>
        </a:p>
      </dgm:t>
    </dgm:pt>
    <dgm:pt modelId="{32D5DBF6-F66E-4C01-AC29-41C07D19AD22}" type="parTrans" cxnId="{FD6724D0-12DA-4FEA-9674-485279E2585B}">
      <dgm:prSet/>
      <dgm:spPr/>
      <dgm:t>
        <a:bodyPr/>
        <a:lstStyle/>
        <a:p>
          <a:endParaRPr lang="sk-SK"/>
        </a:p>
      </dgm:t>
    </dgm:pt>
    <dgm:pt modelId="{88AEACB4-7122-4348-A452-AA38473933E3}" type="sibTrans" cxnId="{FD6724D0-12DA-4FEA-9674-485279E2585B}">
      <dgm:prSet/>
      <dgm:spPr/>
      <dgm:t>
        <a:bodyPr/>
        <a:lstStyle/>
        <a:p>
          <a:endParaRPr lang="sk-SK"/>
        </a:p>
      </dgm:t>
    </dgm:pt>
    <dgm:pt modelId="{1801FEAC-EF2E-474F-A3A2-B1388757DFED}">
      <dgm:prSet phldrT="[Text]"/>
      <dgm:spPr/>
      <dgm:t>
        <a:bodyPr/>
        <a:lstStyle/>
        <a:p>
          <a:r>
            <a:rPr lang="sk-SK" b="1" dirty="0" smtClean="0"/>
            <a:t>Spolufinancovanie projektu </a:t>
          </a:r>
          <a:r>
            <a:rPr lang="sk-SK" dirty="0" smtClean="0"/>
            <a:t>vo výške/</a:t>
          </a:r>
        </a:p>
        <a:p>
          <a:r>
            <a:rPr lang="sk-SK" dirty="0" err="1" smtClean="0"/>
            <a:t>Co-financed</a:t>
          </a:r>
          <a:r>
            <a:rPr lang="sk-SK" dirty="0" smtClean="0"/>
            <a:t> </a:t>
          </a:r>
          <a:r>
            <a:rPr lang="sk-SK" dirty="0" err="1" smtClean="0"/>
            <a:t>project</a:t>
          </a:r>
          <a:r>
            <a:rPr lang="sk-SK" dirty="0" smtClean="0"/>
            <a:t> </a:t>
          </a:r>
          <a:r>
            <a:rPr lang="sk-SK" b="1" dirty="0" smtClean="0">
              <a:solidFill>
                <a:srgbClr val="C00000"/>
              </a:solidFill>
            </a:rPr>
            <a:t>15 %</a:t>
          </a:r>
          <a:r>
            <a:rPr lang="sk-SK" dirty="0" smtClean="0"/>
            <a:t> </a:t>
          </a:r>
        </a:p>
        <a:p>
          <a:r>
            <a:rPr lang="sk-SK" dirty="0" smtClean="0"/>
            <a:t>(133 560 eur)</a:t>
          </a:r>
          <a:endParaRPr lang="sk-SK" dirty="0"/>
        </a:p>
      </dgm:t>
    </dgm:pt>
    <dgm:pt modelId="{883AB2DF-0A33-48F2-B312-4879D3BC092A}" type="parTrans" cxnId="{A18F4B4F-0AD7-4223-B166-844416AE7B5C}">
      <dgm:prSet/>
      <dgm:spPr/>
      <dgm:t>
        <a:bodyPr/>
        <a:lstStyle/>
        <a:p>
          <a:endParaRPr lang="sk-SK"/>
        </a:p>
      </dgm:t>
    </dgm:pt>
    <dgm:pt modelId="{02D1F3C6-0487-4E46-9B65-F265E9B9E00E}" type="sibTrans" cxnId="{A18F4B4F-0AD7-4223-B166-844416AE7B5C}">
      <dgm:prSet/>
      <dgm:spPr/>
      <dgm:t>
        <a:bodyPr/>
        <a:lstStyle/>
        <a:p>
          <a:endParaRPr lang="sk-SK"/>
        </a:p>
      </dgm:t>
    </dgm:pt>
    <dgm:pt modelId="{98BFFB67-67D9-4056-B805-66E439C4C13A}" type="pres">
      <dgm:prSet presAssocID="{B6C0D432-11FE-401A-970D-5D02959D12B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C6907878-8F94-46D2-AD59-901A38E157E1}" type="pres">
      <dgm:prSet presAssocID="{B6C0D432-11FE-401A-970D-5D02959D12BF}" presName="dummyMaxCanvas" presStyleCnt="0">
        <dgm:presLayoutVars/>
      </dgm:prSet>
      <dgm:spPr/>
    </dgm:pt>
    <dgm:pt modelId="{70CE5CAE-D4BC-4B46-B537-337353A33FE2}" type="pres">
      <dgm:prSet presAssocID="{B6C0D432-11FE-401A-970D-5D02959D12BF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AEF4E19-D240-4ACB-BCA5-71A90AA90253}" type="pres">
      <dgm:prSet presAssocID="{B6C0D432-11FE-401A-970D-5D02959D12BF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445DD86-5A90-44F1-AE40-F30FDD9A3225}" type="pres">
      <dgm:prSet presAssocID="{B6C0D432-11FE-401A-970D-5D02959D12BF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3D6F0F73-5609-447F-8E95-9A76A1264456}" type="pres">
      <dgm:prSet presAssocID="{B6C0D432-11FE-401A-970D-5D02959D12BF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DCD57B3D-1D33-4707-8647-9325C1A06F98}" type="pres">
      <dgm:prSet presAssocID="{B6C0D432-11FE-401A-970D-5D02959D12BF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E149DE38-AE0A-4EBF-BA00-A024A0D3FFD7}" type="pres">
      <dgm:prSet presAssocID="{B6C0D432-11FE-401A-970D-5D02959D12BF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C9344EA2-2062-4310-B028-FFDBF9449AE3}" type="pres">
      <dgm:prSet presAssocID="{B6C0D432-11FE-401A-970D-5D02959D12BF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C429D5AB-9065-4637-86DD-A9F58A7FE0D1}" type="pres">
      <dgm:prSet presAssocID="{B6C0D432-11FE-401A-970D-5D02959D12BF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67A28877-AB1E-4982-9698-3C20FD88DC32}" type="presOf" srcId="{B6A1F282-51FD-46D1-8A15-13D6A9B76449}" destId="{3D6F0F73-5609-447F-8E95-9A76A1264456}" srcOrd="0" destOrd="0" presId="urn:microsoft.com/office/officeart/2005/8/layout/vProcess5"/>
    <dgm:cxn modelId="{E9DD2190-AB41-47EB-AEF6-AC9B189A55FC}" type="presOf" srcId="{88AEACB4-7122-4348-A452-AA38473933E3}" destId="{DCD57B3D-1D33-4707-8647-9325C1A06F98}" srcOrd="0" destOrd="0" presId="urn:microsoft.com/office/officeart/2005/8/layout/vProcess5"/>
    <dgm:cxn modelId="{471F382B-D97B-4A43-A3A5-9322A48DB16F}" type="presOf" srcId="{9067E5DF-1436-4F44-BFC6-1EBEEB9637CD}" destId="{70CE5CAE-D4BC-4B46-B537-337353A33FE2}" srcOrd="0" destOrd="0" presId="urn:microsoft.com/office/officeart/2005/8/layout/vProcess5"/>
    <dgm:cxn modelId="{C23D3938-9361-4504-846C-58826338380F}" type="presOf" srcId="{5E476ACA-973B-48DF-B8D9-51624AC419D8}" destId="{C9344EA2-2062-4310-B028-FFDBF9449AE3}" srcOrd="1" destOrd="0" presId="urn:microsoft.com/office/officeart/2005/8/layout/vProcess5"/>
    <dgm:cxn modelId="{4B40C29E-B833-46D9-99DC-ECC680B25342}" type="presOf" srcId="{B6C0D432-11FE-401A-970D-5D02959D12BF}" destId="{98BFFB67-67D9-4056-B805-66E439C4C13A}" srcOrd="0" destOrd="0" presId="urn:microsoft.com/office/officeart/2005/8/layout/vProcess5"/>
    <dgm:cxn modelId="{FD6724D0-12DA-4FEA-9674-485279E2585B}" srcId="{B6C0D432-11FE-401A-970D-5D02959D12BF}" destId="{5E476ACA-973B-48DF-B8D9-51624AC419D8}" srcOrd="1" destOrd="0" parTransId="{32D5DBF6-F66E-4C01-AC29-41C07D19AD22}" sibTransId="{88AEACB4-7122-4348-A452-AA38473933E3}"/>
    <dgm:cxn modelId="{6298A6B8-D281-420F-A0AD-B7BED3BE6383}" type="presOf" srcId="{9067E5DF-1436-4F44-BFC6-1EBEEB9637CD}" destId="{E149DE38-AE0A-4EBF-BA00-A024A0D3FFD7}" srcOrd="1" destOrd="0" presId="urn:microsoft.com/office/officeart/2005/8/layout/vProcess5"/>
    <dgm:cxn modelId="{F56DC866-801A-4F57-B116-639771D2BF96}" type="presOf" srcId="{1801FEAC-EF2E-474F-A3A2-B1388757DFED}" destId="{6445DD86-5A90-44F1-AE40-F30FDD9A3225}" srcOrd="0" destOrd="0" presId="urn:microsoft.com/office/officeart/2005/8/layout/vProcess5"/>
    <dgm:cxn modelId="{A18F4B4F-0AD7-4223-B166-844416AE7B5C}" srcId="{B6C0D432-11FE-401A-970D-5D02959D12BF}" destId="{1801FEAC-EF2E-474F-A3A2-B1388757DFED}" srcOrd="2" destOrd="0" parTransId="{883AB2DF-0A33-48F2-B312-4879D3BC092A}" sibTransId="{02D1F3C6-0487-4E46-9B65-F265E9B9E00E}"/>
    <dgm:cxn modelId="{D444398C-8FF1-4E4C-AE2B-A0C9633DD9F2}" srcId="{B6C0D432-11FE-401A-970D-5D02959D12BF}" destId="{9067E5DF-1436-4F44-BFC6-1EBEEB9637CD}" srcOrd="0" destOrd="0" parTransId="{85602B37-4228-4F79-8595-CF4AA597ECB1}" sibTransId="{B6A1F282-51FD-46D1-8A15-13D6A9B76449}"/>
    <dgm:cxn modelId="{A4ECF131-7937-4EE7-84BC-328EB0756393}" type="presOf" srcId="{5E476ACA-973B-48DF-B8D9-51624AC419D8}" destId="{AAEF4E19-D240-4ACB-BCA5-71A90AA90253}" srcOrd="0" destOrd="0" presId="urn:microsoft.com/office/officeart/2005/8/layout/vProcess5"/>
    <dgm:cxn modelId="{DA70BB05-00B8-43D9-B476-049119338BB2}" type="presOf" srcId="{1801FEAC-EF2E-474F-A3A2-B1388757DFED}" destId="{C429D5AB-9065-4637-86DD-A9F58A7FE0D1}" srcOrd="1" destOrd="0" presId="urn:microsoft.com/office/officeart/2005/8/layout/vProcess5"/>
    <dgm:cxn modelId="{2DCB35AE-5A18-49C5-9D9F-9A9FF80D80FB}" type="presParOf" srcId="{98BFFB67-67D9-4056-B805-66E439C4C13A}" destId="{C6907878-8F94-46D2-AD59-901A38E157E1}" srcOrd="0" destOrd="0" presId="urn:microsoft.com/office/officeart/2005/8/layout/vProcess5"/>
    <dgm:cxn modelId="{14B280FE-74E4-4000-A40D-1C20B6092E01}" type="presParOf" srcId="{98BFFB67-67D9-4056-B805-66E439C4C13A}" destId="{70CE5CAE-D4BC-4B46-B537-337353A33FE2}" srcOrd="1" destOrd="0" presId="urn:microsoft.com/office/officeart/2005/8/layout/vProcess5"/>
    <dgm:cxn modelId="{A913468A-3F23-4FA4-9556-1FB46989B635}" type="presParOf" srcId="{98BFFB67-67D9-4056-B805-66E439C4C13A}" destId="{AAEF4E19-D240-4ACB-BCA5-71A90AA90253}" srcOrd="2" destOrd="0" presId="urn:microsoft.com/office/officeart/2005/8/layout/vProcess5"/>
    <dgm:cxn modelId="{C94BD3D5-23EB-4A0C-9FB1-AC5367DCB79C}" type="presParOf" srcId="{98BFFB67-67D9-4056-B805-66E439C4C13A}" destId="{6445DD86-5A90-44F1-AE40-F30FDD9A3225}" srcOrd="3" destOrd="0" presId="urn:microsoft.com/office/officeart/2005/8/layout/vProcess5"/>
    <dgm:cxn modelId="{B2FA0988-8988-496C-843F-52F7C41DD691}" type="presParOf" srcId="{98BFFB67-67D9-4056-B805-66E439C4C13A}" destId="{3D6F0F73-5609-447F-8E95-9A76A1264456}" srcOrd="4" destOrd="0" presId="urn:microsoft.com/office/officeart/2005/8/layout/vProcess5"/>
    <dgm:cxn modelId="{B6CC2554-ECA2-4723-BB25-16137ED4CE48}" type="presParOf" srcId="{98BFFB67-67D9-4056-B805-66E439C4C13A}" destId="{DCD57B3D-1D33-4707-8647-9325C1A06F98}" srcOrd="5" destOrd="0" presId="urn:microsoft.com/office/officeart/2005/8/layout/vProcess5"/>
    <dgm:cxn modelId="{712D238F-7256-4777-B6E6-EE57B2ACAF54}" type="presParOf" srcId="{98BFFB67-67D9-4056-B805-66E439C4C13A}" destId="{E149DE38-AE0A-4EBF-BA00-A024A0D3FFD7}" srcOrd="6" destOrd="0" presId="urn:microsoft.com/office/officeart/2005/8/layout/vProcess5"/>
    <dgm:cxn modelId="{6B377DF0-DDF8-4D57-818E-536A69361273}" type="presParOf" srcId="{98BFFB67-67D9-4056-B805-66E439C4C13A}" destId="{C9344EA2-2062-4310-B028-FFDBF9449AE3}" srcOrd="7" destOrd="0" presId="urn:microsoft.com/office/officeart/2005/8/layout/vProcess5"/>
    <dgm:cxn modelId="{EEC4C31F-8D18-4A5E-984C-658FB86EE3B7}" type="presParOf" srcId="{98BFFB67-67D9-4056-B805-66E439C4C13A}" destId="{C429D5AB-9065-4637-86DD-A9F58A7FE0D1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E860FC-0FF7-491E-8FFD-2F348056056A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11CE8C79-008A-497B-A7E1-599011FCCE5C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sk-SK" sz="2000" dirty="0" smtClean="0"/>
            <a:t>Zníženie existujúcich bariér a podpora cezhraničnej spolupráce vo východnej časti Slovenska s Ukrajinou a  vytvorenie nových a podpora existujúcich partnerstiev a sietí.</a:t>
          </a:r>
          <a:endParaRPr lang="sk-SK" sz="2000" dirty="0"/>
        </a:p>
      </dgm:t>
    </dgm:pt>
    <dgm:pt modelId="{FD1E666B-62A2-48F9-8488-24FD370FBBF9}" type="parTrans" cxnId="{D8EEEBC6-8363-4176-8F7B-4FB36D27B3C1}">
      <dgm:prSet/>
      <dgm:spPr/>
      <dgm:t>
        <a:bodyPr/>
        <a:lstStyle/>
        <a:p>
          <a:endParaRPr lang="sk-SK"/>
        </a:p>
      </dgm:t>
    </dgm:pt>
    <dgm:pt modelId="{EA8C7557-E88D-4CA7-86A3-BF6D3CAB73BA}" type="sibTrans" cxnId="{D8EEEBC6-8363-4176-8F7B-4FB36D27B3C1}">
      <dgm:prSet/>
      <dgm:spPr/>
      <dgm:t>
        <a:bodyPr/>
        <a:lstStyle/>
        <a:p>
          <a:endParaRPr lang="sk-SK"/>
        </a:p>
      </dgm:t>
    </dgm:pt>
    <dgm:pt modelId="{D463A2F4-999B-4C73-9CDD-9AB68CF36E5F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en-US" sz="2000" i="1" dirty="0" smtClean="0"/>
            <a:t>Reduce existing barriers and promote cross-border cooperation in the eastern part of Slovakia to Ukraine</a:t>
          </a:r>
          <a:r>
            <a:rPr lang="sk-SK" sz="2000" i="1" dirty="0" smtClean="0"/>
            <a:t> and c</a:t>
          </a:r>
          <a:r>
            <a:rPr lang="en-US" sz="2000" i="1" dirty="0" err="1" smtClean="0"/>
            <a:t>reate</a:t>
          </a:r>
          <a:r>
            <a:rPr lang="en-US" sz="2000" i="1" dirty="0" smtClean="0"/>
            <a:t> new and support existing partnerships and networks</a:t>
          </a:r>
          <a:r>
            <a:rPr lang="sk-SK" sz="2000" i="1" dirty="0" smtClean="0"/>
            <a:t>.</a:t>
          </a:r>
          <a:endParaRPr lang="sk-SK" sz="2000" dirty="0"/>
        </a:p>
      </dgm:t>
    </dgm:pt>
    <dgm:pt modelId="{550CC041-5668-4620-A05D-A1D00196248E}" type="parTrans" cxnId="{EF7413DC-BAD7-4046-B936-97EA74335711}">
      <dgm:prSet/>
      <dgm:spPr/>
      <dgm:t>
        <a:bodyPr/>
        <a:lstStyle/>
        <a:p>
          <a:endParaRPr lang="sk-SK"/>
        </a:p>
      </dgm:t>
    </dgm:pt>
    <dgm:pt modelId="{AE75223B-BC7C-4176-BDB2-99AEF01DE4FD}" type="sibTrans" cxnId="{EF7413DC-BAD7-4046-B936-97EA74335711}">
      <dgm:prSet/>
      <dgm:spPr/>
      <dgm:t>
        <a:bodyPr/>
        <a:lstStyle/>
        <a:p>
          <a:endParaRPr lang="sk-SK"/>
        </a:p>
      </dgm:t>
    </dgm:pt>
    <dgm:pt modelId="{7D7A0943-2833-44BE-8BA9-0D64532EF57C}" type="pres">
      <dgm:prSet presAssocID="{F1E860FC-0FF7-491E-8FFD-2F348056056A}" presName="linearFlow" presStyleCnt="0">
        <dgm:presLayoutVars>
          <dgm:dir/>
          <dgm:resizeHandles val="exact"/>
        </dgm:presLayoutVars>
      </dgm:prSet>
      <dgm:spPr/>
    </dgm:pt>
    <dgm:pt modelId="{344A5FAC-E13E-4855-AE80-4BC55329BF87}" type="pres">
      <dgm:prSet presAssocID="{11CE8C79-008A-497B-A7E1-599011FCCE5C}" presName="composite" presStyleCnt="0"/>
      <dgm:spPr/>
    </dgm:pt>
    <dgm:pt modelId="{BEE0D9CD-2C32-4A39-BA37-F9A2457663C6}" type="pres">
      <dgm:prSet presAssocID="{11CE8C79-008A-497B-A7E1-599011FCCE5C}" presName="imgShp" presStyleLbl="fgImgPlace1" presStyleIdx="0" presStyleCnt="2" custLinFactNeighborX="-18142" custLinFactNeighborY="-5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3000" r="-53000"/>
          </a:stretch>
        </a:blipFill>
      </dgm:spPr>
    </dgm:pt>
    <dgm:pt modelId="{F81797B3-9E52-4021-8670-935C89E6E1F6}" type="pres">
      <dgm:prSet presAssocID="{11CE8C79-008A-497B-A7E1-599011FCCE5C}" presName="txShp" presStyleLbl="node1" presStyleIdx="0" presStyleCnt="2" custScaleX="123007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AA5CC28-B532-46D3-B74F-44DD66AE5B71}" type="pres">
      <dgm:prSet presAssocID="{EA8C7557-E88D-4CA7-86A3-BF6D3CAB73BA}" presName="spacing" presStyleCnt="0"/>
      <dgm:spPr/>
    </dgm:pt>
    <dgm:pt modelId="{A3525FC1-F571-4B4E-9C7B-C5BA1BE0C1D6}" type="pres">
      <dgm:prSet presAssocID="{D463A2F4-999B-4C73-9CDD-9AB68CF36E5F}" presName="composite" presStyleCnt="0"/>
      <dgm:spPr/>
    </dgm:pt>
    <dgm:pt modelId="{48F62C61-9586-4919-A75F-4B4384183055}" type="pres">
      <dgm:prSet presAssocID="{D463A2F4-999B-4C73-9CDD-9AB68CF36E5F}" presName="imgShp" presStyleLbl="fgImgPlace1" presStyleIdx="1" presStyleCnt="2" custLinFactNeighborX="-17700" custLinFactNeighborY="-309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  <dgm:t>
        <a:bodyPr/>
        <a:lstStyle/>
        <a:p>
          <a:endParaRPr lang="sk-SK"/>
        </a:p>
      </dgm:t>
    </dgm:pt>
    <dgm:pt modelId="{DAC60748-4F1E-46F6-BA4E-748ED3AF051E}" type="pres">
      <dgm:prSet presAssocID="{D463A2F4-999B-4C73-9CDD-9AB68CF36E5F}" presName="txShp" presStyleLbl="node1" presStyleIdx="1" presStyleCnt="2" custScaleX="124859" custLinFactNeighborX="955" custLinFactNeighborY="59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EF7413DC-BAD7-4046-B936-97EA74335711}" srcId="{F1E860FC-0FF7-491E-8FFD-2F348056056A}" destId="{D463A2F4-999B-4C73-9CDD-9AB68CF36E5F}" srcOrd="1" destOrd="0" parTransId="{550CC041-5668-4620-A05D-A1D00196248E}" sibTransId="{AE75223B-BC7C-4176-BDB2-99AEF01DE4FD}"/>
    <dgm:cxn modelId="{2912C2AD-9EB0-49F6-BE2B-5A22703C3900}" type="presOf" srcId="{F1E860FC-0FF7-491E-8FFD-2F348056056A}" destId="{7D7A0943-2833-44BE-8BA9-0D64532EF57C}" srcOrd="0" destOrd="0" presId="urn:microsoft.com/office/officeart/2005/8/layout/vList3"/>
    <dgm:cxn modelId="{C7C81E37-B319-4EC2-B1F6-29FB244D0018}" type="presOf" srcId="{D463A2F4-999B-4C73-9CDD-9AB68CF36E5F}" destId="{DAC60748-4F1E-46F6-BA4E-748ED3AF051E}" srcOrd="0" destOrd="0" presId="urn:microsoft.com/office/officeart/2005/8/layout/vList3"/>
    <dgm:cxn modelId="{D8EEEBC6-8363-4176-8F7B-4FB36D27B3C1}" srcId="{F1E860FC-0FF7-491E-8FFD-2F348056056A}" destId="{11CE8C79-008A-497B-A7E1-599011FCCE5C}" srcOrd="0" destOrd="0" parTransId="{FD1E666B-62A2-48F9-8488-24FD370FBBF9}" sibTransId="{EA8C7557-E88D-4CA7-86A3-BF6D3CAB73BA}"/>
    <dgm:cxn modelId="{9C5D27FE-D0B3-4805-86A6-418179E3511B}" type="presOf" srcId="{11CE8C79-008A-497B-A7E1-599011FCCE5C}" destId="{F81797B3-9E52-4021-8670-935C89E6E1F6}" srcOrd="0" destOrd="0" presId="urn:microsoft.com/office/officeart/2005/8/layout/vList3"/>
    <dgm:cxn modelId="{76EB1F87-5C24-4BD9-91BC-FEB75B8DCE2A}" type="presParOf" srcId="{7D7A0943-2833-44BE-8BA9-0D64532EF57C}" destId="{344A5FAC-E13E-4855-AE80-4BC55329BF87}" srcOrd="0" destOrd="0" presId="urn:microsoft.com/office/officeart/2005/8/layout/vList3"/>
    <dgm:cxn modelId="{1EC3FCF0-36BD-4EAF-A89C-B8CC50E24E16}" type="presParOf" srcId="{344A5FAC-E13E-4855-AE80-4BC55329BF87}" destId="{BEE0D9CD-2C32-4A39-BA37-F9A2457663C6}" srcOrd="0" destOrd="0" presId="urn:microsoft.com/office/officeart/2005/8/layout/vList3"/>
    <dgm:cxn modelId="{5B15E981-C983-4701-91C7-536A9CDC61FD}" type="presParOf" srcId="{344A5FAC-E13E-4855-AE80-4BC55329BF87}" destId="{F81797B3-9E52-4021-8670-935C89E6E1F6}" srcOrd="1" destOrd="0" presId="urn:microsoft.com/office/officeart/2005/8/layout/vList3"/>
    <dgm:cxn modelId="{A321F9C7-4C17-4C7D-8150-87E4F3F5CC83}" type="presParOf" srcId="{7D7A0943-2833-44BE-8BA9-0D64532EF57C}" destId="{7AA5CC28-B532-46D3-B74F-44DD66AE5B71}" srcOrd="1" destOrd="0" presId="urn:microsoft.com/office/officeart/2005/8/layout/vList3"/>
    <dgm:cxn modelId="{2F5B663C-2168-4FB0-977F-C3A8C81F60A0}" type="presParOf" srcId="{7D7A0943-2833-44BE-8BA9-0D64532EF57C}" destId="{A3525FC1-F571-4B4E-9C7B-C5BA1BE0C1D6}" srcOrd="2" destOrd="0" presId="urn:microsoft.com/office/officeart/2005/8/layout/vList3"/>
    <dgm:cxn modelId="{BDEC8AC1-2E53-43CE-9905-0E03EAE49D96}" type="presParOf" srcId="{A3525FC1-F571-4B4E-9C7B-C5BA1BE0C1D6}" destId="{48F62C61-9586-4919-A75F-4B4384183055}" srcOrd="0" destOrd="0" presId="urn:microsoft.com/office/officeart/2005/8/layout/vList3"/>
    <dgm:cxn modelId="{5B59A2EC-D95A-402B-86FA-4BAE19A3D728}" type="presParOf" srcId="{A3525FC1-F571-4B4E-9C7B-C5BA1BE0C1D6}" destId="{DAC60748-4F1E-46F6-BA4E-748ED3AF051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FB80B37-51E3-4E15-8ED4-B8669517054C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k-SK"/>
        </a:p>
      </dgm:t>
    </dgm:pt>
    <dgm:pt modelId="{4E779890-83F3-4610-9FD8-FB4844AEE2AA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k-SK" sz="1800" dirty="0" smtClean="0"/>
            <a:t>1. Podpora príležitostí a podmienok pre mäkký cestovný ruch a pomoci regiónu, </a:t>
          </a:r>
          <a:r>
            <a:rPr lang="sk-SK" sz="1800" dirty="0" err="1" smtClean="0"/>
            <a:t>trilaterálnej</a:t>
          </a:r>
          <a:r>
            <a:rPr lang="sk-SK" sz="1800" dirty="0" smtClean="0"/>
            <a:t> rezervácii a lokalitám svetového dedičstva UNESCO.</a:t>
          </a:r>
          <a:endParaRPr lang="sk-SK" sz="1800" dirty="0"/>
        </a:p>
      </dgm:t>
    </dgm:pt>
    <dgm:pt modelId="{969DB8C9-00B0-456F-AC90-935472D3FC3D}" type="parTrans" cxnId="{5DA88009-4C45-4A75-8411-EAD496D8497A}">
      <dgm:prSet/>
      <dgm:spPr/>
      <dgm:t>
        <a:bodyPr/>
        <a:lstStyle/>
        <a:p>
          <a:endParaRPr lang="sk-SK"/>
        </a:p>
      </dgm:t>
    </dgm:pt>
    <dgm:pt modelId="{5885F6C4-A9DE-4CAE-A587-2AE64FC1F6B8}" type="sibTrans" cxnId="{5DA88009-4C45-4A75-8411-EAD496D8497A}">
      <dgm:prSet/>
      <dgm:spPr/>
      <dgm:t>
        <a:bodyPr/>
        <a:lstStyle/>
        <a:p>
          <a:endParaRPr lang="sk-SK"/>
        </a:p>
      </dgm:t>
    </dgm:pt>
    <dgm:pt modelId="{EF06A408-4F9C-4C7F-B447-C9CE691C9BB4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k-SK" sz="1800" dirty="0" smtClean="0"/>
            <a:t>3. Starostlivosť o cezhraničné chránené územia pre zvýšenie prirodzenosti a atraktivity lokalít v súlade s národnými a medzinárodnými záväzkami v oblasti ochrany prírody.</a:t>
          </a:r>
          <a:endParaRPr lang="sk-SK" sz="1800" dirty="0"/>
        </a:p>
      </dgm:t>
    </dgm:pt>
    <dgm:pt modelId="{999383F7-4B62-4F07-A7D6-8AAC3CC93DC4}" type="parTrans" cxnId="{2EF92A2D-64E0-4B49-9BFC-0417AA05CBED}">
      <dgm:prSet/>
      <dgm:spPr/>
      <dgm:t>
        <a:bodyPr/>
        <a:lstStyle/>
        <a:p>
          <a:endParaRPr lang="sk-SK"/>
        </a:p>
      </dgm:t>
    </dgm:pt>
    <dgm:pt modelId="{2333BD03-A9DD-4E2C-A3AE-2F2D3B565EA2}" type="sibTrans" cxnId="{2EF92A2D-64E0-4B49-9BFC-0417AA05CBED}">
      <dgm:prSet/>
      <dgm:spPr/>
      <dgm:t>
        <a:bodyPr/>
        <a:lstStyle/>
        <a:p>
          <a:endParaRPr lang="sk-SK"/>
        </a:p>
      </dgm:t>
    </dgm:pt>
    <dgm:pt modelId="{016212D7-883D-45AF-89A1-919920158C1E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k-SK" sz="1800" dirty="0" smtClean="0"/>
            <a:t>2. Posilnenie kapacít zúčastnených strán Slovenska a Ukrajiny pre rozvoj udržateľného cestovného ruchu a povedomie o životnom prostredí.</a:t>
          </a:r>
          <a:endParaRPr lang="sk-SK" sz="1800" dirty="0"/>
        </a:p>
      </dgm:t>
    </dgm:pt>
    <dgm:pt modelId="{EBC993FD-1D2B-43AF-9F95-EF2D188F1463}" type="sibTrans" cxnId="{450DB8D9-87E2-4F13-A7D8-133F3608A96B}">
      <dgm:prSet/>
      <dgm:spPr/>
      <dgm:t>
        <a:bodyPr/>
        <a:lstStyle/>
        <a:p>
          <a:endParaRPr lang="sk-SK"/>
        </a:p>
      </dgm:t>
    </dgm:pt>
    <dgm:pt modelId="{D1F4D405-D302-4B92-BE86-DD8E9CEB9C76}" type="parTrans" cxnId="{450DB8D9-87E2-4F13-A7D8-133F3608A96B}">
      <dgm:prSet/>
      <dgm:spPr/>
      <dgm:t>
        <a:bodyPr/>
        <a:lstStyle/>
        <a:p>
          <a:endParaRPr lang="sk-SK"/>
        </a:p>
      </dgm:t>
    </dgm:pt>
    <dgm:pt modelId="{3EFD45F8-07B2-48A9-9FBD-3F12AE819CA5}" type="pres">
      <dgm:prSet presAssocID="{7FB80B37-51E3-4E15-8ED4-B8669517054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7D7AD31B-5CA7-40DD-9957-057DE82A94D6}" type="pres">
      <dgm:prSet presAssocID="{4E779890-83F3-4610-9FD8-FB4844AEE2AA}" presName="comp" presStyleCnt="0"/>
      <dgm:spPr/>
    </dgm:pt>
    <dgm:pt modelId="{D09D9B25-0547-4A02-A435-A1EE852C5252}" type="pres">
      <dgm:prSet presAssocID="{4E779890-83F3-4610-9FD8-FB4844AEE2AA}" presName="box" presStyleLbl="node1" presStyleIdx="0" presStyleCnt="3" custLinFactNeighborX="828"/>
      <dgm:spPr/>
      <dgm:t>
        <a:bodyPr/>
        <a:lstStyle/>
        <a:p>
          <a:endParaRPr lang="sk-SK"/>
        </a:p>
      </dgm:t>
    </dgm:pt>
    <dgm:pt modelId="{75E2AD2B-9FF8-41CE-8D5E-FC6A2E339C27}" type="pres">
      <dgm:prSet presAssocID="{4E779890-83F3-4610-9FD8-FB4844AEE2AA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E67A4B2-4102-4889-8957-AE927FA0216F}" type="pres">
      <dgm:prSet presAssocID="{4E779890-83F3-4610-9FD8-FB4844AEE2AA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26D314F-9399-4BAE-A77C-B4A6DCC5A1C6}" type="pres">
      <dgm:prSet presAssocID="{5885F6C4-A9DE-4CAE-A587-2AE64FC1F6B8}" presName="spacer" presStyleCnt="0"/>
      <dgm:spPr/>
    </dgm:pt>
    <dgm:pt modelId="{3A8063E5-F29D-44B5-AA04-C7B3CB18D34D}" type="pres">
      <dgm:prSet presAssocID="{016212D7-883D-45AF-89A1-919920158C1E}" presName="comp" presStyleCnt="0"/>
      <dgm:spPr/>
    </dgm:pt>
    <dgm:pt modelId="{4B284083-2483-47F0-A38A-E15013C73EBB}" type="pres">
      <dgm:prSet presAssocID="{016212D7-883D-45AF-89A1-919920158C1E}" presName="box" presStyleLbl="node1" presStyleIdx="1" presStyleCnt="3" custLinFactNeighborY="-6157"/>
      <dgm:spPr/>
      <dgm:t>
        <a:bodyPr/>
        <a:lstStyle/>
        <a:p>
          <a:endParaRPr lang="sk-SK"/>
        </a:p>
      </dgm:t>
    </dgm:pt>
    <dgm:pt modelId="{2A7DFF4A-B98B-47D8-9F69-631EDCF08847}" type="pres">
      <dgm:prSet presAssocID="{016212D7-883D-45AF-89A1-919920158C1E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664BCFE-BFDA-4973-B7D5-ABDA38E5B509}" type="pres">
      <dgm:prSet presAssocID="{016212D7-883D-45AF-89A1-919920158C1E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BA911F3-228F-4F79-9BF0-8CCEDB30AC12}" type="pres">
      <dgm:prSet presAssocID="{EBC993FD-1D2B-43AF-9F95-EF2D188F1463}" presName="spacer" presStyleCnt="0"/>
      <dgm:spPr/>
    </dgm:pt>
    <dgm:pt modelId="{F25CB5B5-AB84-4555-B61D-E8175BE6916A}" type="pres">
      <dgm:prSet presAssocID="{EF06A408-4F9C-4C7F-B447-C9CE691C9BB4}" presName="comp" presStyleCnt="0"/>
      <dgm:spPr/>
    </dgm:pt>
    <dgm:pt modelId="{4DA46920-F664-4C12-AC8A-83B78885154E}" type="pres">
      <dgm:prSet presAssocID="{EF06A408-4F9C-4C7F-B447-C9CE691C9BB4}" presName="box" presStyleLbl="node1" presStyleIdx="2" presStyleCnt="3" custLinFactNeighborX="828" custLinFactNeighborY="-9621"/>
      <dgm:spPr/>
      <dgm:t>
        <a:bodyPr/>
        <a:lstStyle/>
        <a:p>
          <a:endParaRPr lang="sk-SK"/>
        </a:p>
      </dgm:t>
    </dgm:pt>
    <dgm:pt modelId="{313C2792-D5D8-43F5-BD3E-51FEB4E8D8E3}" type="pres">
      <dgm:prSet presAssocID="{EF06A408-4F9C-4C7F-B447-C9CE691C9BB4}" presName="img" presStyleLbl="fgImgPlace1" presStyleIdx="2" presStyleCnt="3" custLinFactNeighborX="1058" custLinFactNeighborY="-846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93CA93E2-3A83-4766-954C-9834B41B10F8}" type="pres">
      <dgm:prSet presAssocID="{EF06A408-4F9C-4C7F-B447-C9CE691C9BB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C19B3932-586D-46C3-A488-09EB407B9AC4}" type="presOf" srcId="{016212D7-883D-45AF-89A1-919920158C1E}" destId="{3664BCFE-BFDA-4973-B7D5-ABDA38E5B509}" srcOrd="1" destOrd="0" presId="urn:microsoft.com/office/officeart/2005/8/layout/vList4"/>
    <dgm:cxn modelId="{51AD9B8E-51DE-46B3-A889-C0B3F8F0224F}" type="presOf" srcId="{4E779890-83F3-4610-9FD8-FB4844AEE2AA}" destId="{AE67A4B2-4102-4889-8957-AE927FA0216F}" srcOrd="1" destOrd="0" presId="urn:microsoft.com/office/officeart/2005/8/layout/vList4"/>
    <dgm:cxn modelId="{3828F497-67F0-4437-8A06-1589DA13D1C0}" type="presOf" srcId="{EF06A408-4F9C-4C7F-B447-C9CE691C9BB4}" destId="{93CA93E2-3A83-4766-954C-9834B41B10F8}" srcOrd="1" destOrd="0" presId="urn:microsoft.com/office/officeart/2005/8/layout/vList4"/>
    <dgm:cxn modelId="{5DA88009-4C45-4A75-8411-EAD496D8497A}" srcId="{7FB80B37-51E3-4E15-8ED4-B8669517054C}" destId="{4E779890-83F3-4610-9FD8-FB4844AEE2AA}" srcOrd="0" destOrd="0" parTransId="{969DB8C9-00B0-456F-AC90-935472D3FC3D}" sibTransId="{5885F6C4-A9DE-4CAE-A587-2AE64FC1F6B8}"/>
    <dgm:cxn modelId="{CA4E0737-A0CA-4E97-B356-4E55E5114704}" type="presOf" srcId="{EF06A408-4F9C-4C7F-B447-C9CE691C9BB4}" destId="{4DA46920-F664-4C12-AC8A-83B78885154E}" srcOrd="0" destOrd="0" presId="urn:microsoft.com/office/officeart/2005/8/layout/vList4"/>
    <dgm:cxn modelId="{1F966385-FCA7-4D80-97C6-EDC8C846BB85}" type="presOf" srcId="{4E779890-83F3-4610-9FD8-FB4844AEE2AA}" destId="{D09D9B25-0547-4A02-A435-A1EE852C5252}" srcOrd="0" destOrd="0" presId="urn:microsoft.com/office/officeart/2005/8/layout/vList4"/>
    <dgm:cxn modelId="{235F2B3B-0100-48DD-9EA6-27F6B0A79B48}" type="presOf" srcId="{016212D7-883D-45AF-89A1-919920158C1E}" destId="{4B284083-2483-47F0-A38A-E15013C73EBB}" srcOrd="0" destOrd="0" presId="urn:microsoft.com/office/officeart/2005/8/layout/vList4"/>
    <dgm:cxn modelId="{2EF92A2D-64E0-4B49-9BFC-0417AA05CBED}" srcId="{7FB80B37-51E3-4E15-8ED4-B8669517054C}" destId="{EF06A408-4F9C-4C7F-B447-C9CE691C9BB4}" srcOrd="2" destOrd="0" parTransId="{999383F7-4B62-4F07-A7D6-8AAC3CC93DC4}" sibTransId="{2333BD03-A9DD-4E2C-A3AE-2F2D3B565EA2}"/>
    <dgm:cxn modelId="{91422565-A2A9-4B51-A8B9-70FA4CF3FDAC}" type="presOf" srcId="{7FB80B37-51E3-4E15-8ED4-B8669517054C}" destId="{3EFD45F8-07B2-48A9-9FBD-3F12AE819CA5}" srcOrd="0" destOrd="0" presId="urn:microsoft.com/office/officeart/2005/8/layout/vList4"/>
    <dgm:cxn modelId="{450DB8D9-87E2-4F13-A7D8-133F3608A96B}" srcId="{7FB80B37-51E3-4E15-8ED4-B8669517054C}" destId="{016212D7-883D-45AF-89A1-919920158C1E}" srcOrd="1" destOrd="0" parTransId="{D1F4D405-D302-4B92-BE86-DD8E9CEB9C76}" sibTransId="{EBC993FD-1D2B-43AF-9F95-EF2D188F1463}"/>
    <dgm:cxn modelId="{D166AF2A-4930-47A2-9321-311FD494B2D9}" type="presParOf" srcId="{3EFD45F8-07B2-48A9-9FBD-3F12AE819CA5}" destId="{7D7AD31B-5CA7-40DD-9957-057DE82A94D6}" srcOrd="0" destOrd="0" presId="urn:microsoft.com/office/officeart/2005/8/layout/vList4"/>
    <dgm:cxn modelId="{1CD04403-4140-4D42-8D26-37CFEA728DBE}" type="presParOf" srcId="{7D7AD31B-5CA7-40DD-9957-057DE82A94D6}" destId="{D09D9B25-0547-4A02-A435-A1EE852C5252}" srcOrd="0" destOrd="0" presId="urn:microsoft.com/office/officeart/2005/8/layout/vList4"/>
    <dgm:cxn modelId="{7882D136-8548-41EB-8376-27CE9CF6958C}" type="presParOf" srcId="{7D7AD31B-5CA7-40DD-9957-057DE82A94D6}" destId="{75E2AD2B-9FF8-41CE-8D5E-FC6A2E339C27}" srcOrd="1" destOrd="0" presId="urn:microsoft.com/office/officeart/2005/8/layout/vList4"/>
    <dgm:cxn modelId="{8B04E8F7-56B8-4ED3-A440-01BDF735DA9C}" type="presParOf" srcId="{7D7AD31B-5CA7-40DD-9957-057DE82A94D6}" destId="{AE67A4B2-4102-4889-8957-AE927FA0216F}" srcOrd="2" destOrd="0" presId="urn:microsoft.com/office/officeart/2005/8/layout/vList4"/>
    <dgm:cxn modelId="{E3B389EF-7251-41F5-A2FF-6F23221CD1D3}" type="presParOf" srcId="{3EFD45F8-07B2-48A9-9FBD-3F12AE819CA5}" destId="{626D314F-9399-4BAE-A77C-B4A6DCC5A1C6}" srcOrd="1" destOrd="0" presId="urn:microsoft.com/office/officeart/2005/8/layout/vList4"/>
    <dgm:cxn modelId="{545F8FCF-EB7F-4F39-BA06-9DF94F8E94BF}" type="presParOf" srcId="{3EFD45F8-07B2-48A9-9FBD-3F12AE819CA5}" destId="{3A8063E5-F29D-44B5-AA04-C7B3CB18D34D}" srcOrd="2" destOrd="0" presId="urn:microsoft.com/office/officeart/2005/8/layout/vList4"/>
    <dgm:cxn modelId="{DC68194B-59DF-4336-A3CF-E688CBF26B6D}" type="presParOf" srcId="{3A8063E5-F29D-44B5-AA04-C7B3CB18D34D}" destId="{4B284083-2483-47F0-A38A-E15013C73EBB}" srcOrd="0" destOrd="0" presId="urn:microsoft.com/office/officeart/2005/8/layout/vList4"/>
    <dgm:cxn modelId="{4F3FD4D9-F45A-49CE-9EBC-BDD9DD43C4BF}" type="presParOf" srcId="{3A8063E5-F29D-44B5-AA04-C7B3CB18D34D}" destId="{2A7DFF4A-B98B-47D8-9F69-631EDCF08847}" srcOrd="1" destOrd="0" presId="urn:microsoft.com/office/officeart/2005/8/layout/vList4"/>
    <dgm:cxn modelId="{64F8132B-3182-41C5-9390-E38B2ED3E645}" type="presParOf" srcId="{3A8063E5-F29D-44B5-AA04-C7B3CB18D34D}" destId="{3664BCFE-BFDA-4973-B7D5-ABDA38E5B509}" srcOrd="2" destOrd="0" presId="urn:microsoft.com/office/officeart/2005/8/layout/vList4"/>
    <dgm:cxn modelId="{5B38EC9F-AACE-48C3-97C5-748F5037629C}" type="presParOf" srcId="{3EFD45F8-07B2-48A9-9FBD-3F12AE819CA5}" destId="{ABA911F3-228F-4F79-9BF0-8CCEDB30AC12}" srcOrd="3" destOrd="0" presId="urn:microsoft.com/office/officeart/2005/8/layout/vList4"/>
    <dgm:cxn modelId="{4986013C-DCD0-4DE6-A84C-CC4410A82582}" type="presParOf" srcId="{3EFD45F8-07B2-48A9-9FBD-3F12AE819CA5}" destId="{F25CB5B5-AB84-4555-B61D-E8175BE6916A}" srcOrd="4" destOrd="0" presId="urn:microsoft.com/office/officeart/2005/8/layout/vList4"/>
    <dgm:cxn modelId="{2BDAC792-9EE0-42D7-9CC2-0A7F212AAAA1}" type="presParOf" srcId="{F25CB5B5-AB84-4555-B61D-E8175BE6916A}" destId="{4DA46920-F664-4C12-AC8A-83B78885154E}" srcOrd="0" destOrd="0" presId="urn:microsoft.com/office/officeart/2005/8/layout/vList4"/>
    <dgm:cxn modelId="{9739AE43-D2D1-4A33-B190-05EA047681D9}" type="presParOf" srcId="{F25CB5B5-AB84-4555-B61D-E8175BE6916A}" destId="{313C2792-D5D8-43F5-BD3E-51FEB4E8D8E3}" srcOrd="1" destOrd="0" presId="urn:microsoft.com/office/officeart/2005/8/layout/vList4"/>
    <dgm:cxn modelId="{06204D69-6D7C-40FC-A9D2-1292868633B8}" type="presParOf" srcId="{F25CB5B5-AB84-4555-B61D-E8175BE6916A}" destId="{93CA93E2-3A83-4766-954C-9834B41B10F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039BCB1-F8BD-42C5-977B-1E75DA5A7509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k-SK"/>
        </a:p>
      </dgm:t>
    </dgm:pt>
    <dgm:pt modelId="{8CC4EDE6-238B-4EB9-B63C-ED336D31CD10}">
      <dgm:prSet phldrT="[Text]"/>
      <dgm:spPr/>
      <dgm:t>
        <a:bodyPr/>
        <a:lstStyle/>
        <a:p>
          <a:pPr algn="l"/>
          <a:r>
            <a:rPr lang="sk-SK" dirty="0" smtClean="0"/>
            <a:t>Slovenská strana hranice/Slovak </a:t>
          </a:r>
          <a:r>
            <a:rPr lang="sk-SK" dirty="0" err="1" smtClean="0"/>
            <a:t>side</a:t>
          </a:r>
          <a:r>
            <a:rPr lang="sk-SK" dirty="0" smtClean="0"/>
            <a:t> of </a:t>
          </a:r>
          <a:r>
            <a:rPr lang="sk-SK" dirty="0" err="1" smtClean="0"/>
            <a:t>the</a:t>
          </a:r>
          <a:r>
            <a:rPr lang="sk-SK" dirty="0" smtClean="0"/>
            <a:t> </a:t>
          </a:r>
          <a:r>
            <a:rPr lang="sk-SK" dirty="0" err="1" smtClean="0"/>
            <a:t>border</a:t>
          </a:r>
          <a:r>
            <a:rPr lang="sk-SK" dirty="0" smtClean="0"/>
            <a:t>:</a:t>
          </a:r>
          <a:endParaRPr lang="sk-SK" dirty="0"/>
        </a:p>
      </dgm:t>
    </dgm:pt>
    <dgm:pt modelId="{AB93AD6B-AD50-4D93-8B56-EFF2C1333D69}" type="parTrans" cxnId="{83E19B66-A745-41BB-803B-198FF7705D4C}">
      <dgm:prSet/>
      <dgm:spPr/>
      <dgm:t>
        <a:bodyPr/>
        <a:lstStyle/>
        <a:p>
          <a:endParaRPr lang="sk-SK"/>
        </a:p>
      </dgm:t>
    </dgm:pt>
    <dgm:pt modelId="{B3F750BD-DC1B-451E-ADE5-156AB8B0159A}" type="sibTrans" cxnId="{83E19B66-A745-41BB-803B-198FF7705D4C}">
      <dgm:prSet/>
      <dgm:spPr/>
      <dgm:t>
        <a:bodyPr/>
        <a:lstStyle/>
        <a:p>
          <a:endParaRPr lang="sk-SK"/>
        </a:p>
      </dgm:t>
    </dgm:pt>
    <dgm:pt modelId="{7D0C9450-89D7-41E9-BD1C-B6EBBEC32901}">
      <dgm:prSet phldrT="[Text]"/>
      <dgm:spPr/>
      <dgm:t>
        <a:bodyPr/>
        <a:lstStyle/>
        <a:p>
          <a:r>
            <a:rPr lang="sk-SK" dirty="0" smtClean="0"/>
            <a:t>Národný park Poloniny</a:t>
          </a:r>
          <a:endParaRPr lang="sk-SK" dirty="0"/>
        </a:p>
      </dgm:t>
    </dgm:pt>
    <dgm:pt modelId="{66D3D8F5-F7B9-4657-B9C0-08963495792C}" type="parTrans" cxnId="{8BBBA4F7-5ADF-4CEB-888F-F275E46A2EFA}">
      <dgm:prSet/>
      <dgm:spPr/>
      <dgm:t>
        <a:bodyPr/>
        <a:lstStyle/>
        <a:p>
          <a:endParaRPr lang="sk-SK"/>
        </a:p>
      </dgm:t>
    </dgm:pt>
    <dgm:pt modelId="{06E21AD4-6E92-4DB3-B1A7-A1366D478206}" type="sibTrans" cxnId="{8BBBA4F7-5ADF-4CEB-888F-F275E46A2EFA}">
      <dgm:prSet/>
      <dgm:spPr/>
      <dgm:t>
        <a:bodyPr/>
        <a:lstStyle/>
        <a:p>
          <a:endParaRPr lang="sk-SK"/>
        </a:p>
      </dgm:t>
    </dgm:pt>
    <dgm:pt modelId="{A99157E0-9286-4481-8D29-7292A13D90E3}">
      <dgm:prSet phldrT="[Text]"/>
      <dgm:spPr/>
      <dgm:t>
        <a:bodyPr/>
        <a:lstStyle/>
        <a:p>
          <a:r>
            <a:rPr lang="sk-SK" dirty="0" smtClean="0"/>
            <a:t>CHKO Vihorlat</a:t>
          </a:r>
          <a:endParaRPr lang="sk-SK" dirty="0"/>
        </a:p>
      </dgm:t>
    </dgm:pt>
    <dgm:pt modelId="{37434B11-8967-4A43-9A1C-9F455C2CC191}" type="parTrans" cxnId="{0391EA77-5FFE-4442-978A-EA5EEBBD53CF}">
      <dgm:prSet/>
      <dgm:spPr/>
      <dgm:t>
        <a:bodyPr/>
        <a:lstStyle/>
        <a:p>
          <a:endParaRPr lang="sk-SK"/>
        </a:p>
      </dgm:t>
    </dgm:pt>
    <dgm:pt modelId="{9C569715-CCE1-4045-AFEB-06D527B6EF23}" type="sibTrans" cxnId="{0391EA77-5FFE-4442-978A-EA5EEBBD53CF}">
      <dgm:prSet/>
      <dgm:spPr/>
      <dgm:t>
        <a:bodyPr/>
        <a:lstStyle/>
        <a:p>
          <a:endParaRPr lang="sk-SK"/>
        </a:p>
      </dgm:t>
    </dgm:pt>
    <dgm:pt modelId="{D38665E9-F83F-4783-B00C-773D0A80E9F8}">
      <dgm:prSet phldrT="[Text]"/>
      <dgm:spPr/>
      <dgm:t>
        <a:bodyPr/>
        <a:lstStyle/>
        <a:p>
          <a:pPr algn="l"/>
          <a:r>
            <a:rPr lang="sk-SK" dirty="0" smtClean="0"/>
            <a:t>Ukrajinská strana hranice/</a:t>
          </a:r>
          <a:r>
            <a:rPr lang="en-US" dirty="0" smtClean="0"/>
            <a:t>Ukrainian side of the border</a:t>
          </a:r>
          <a:r>
            <a:rPr lang="sk-SK" dirty="0" smtClean="0"/>
            <a:t>:</a:t>
          </a:r>
          <a:endParaRPr lang="sk-SK" dirty="0"/>
        </a:p>
      </dgm:t>
    </dgm:pt>
    <dgm:pt modelId="{AC1269C1-BADC-48EE-9AD9-4893D352EF5A}" type="parTrans" cxnId="{2CF11A21-A2AD-453A-AC35-5872484BE9D0}">
      <dgm:prSet/>
      <dgm:spPr/>
      <dgm:t>
        <a:bodyPr/>
        <a:lstStyle/>
        <a:p>
          <a:endParaRPr lang="sk-SK"/>
        </a:p>
      </dgm:t>
    </dgm:pt>
    <dgm:pt modelId="{4097609B-0E12-41B8-A784-8C0C37EB333E}" type="sibTrans" cxnId="{2CF11A21-A2AD-453A-AC35-5872484BE9D0}">
      <dgm:prSet/>
      <dgm:spPr/>
      <dgm:t>
        <a:bodyPr/>
        <a:lstStyle/>
        <a:p>
          <a:endParaRPr lang="sk-SK"/>
        </a:p>
      </dgm:t>
    </dgm:pt>
    <dgm:pt modelId="{113E293D-5619-4D59-B8A3-5015BAEEA915}">
      <dgm:prSet phldrT="[Text]"/>
      <dgm:spPr/>
      <dgm:t>
        <a:bodyPr/>
        <a:lstStyle/>
        <a:p>
          <a:r>
            <a:rPr lang="sk-SK" dirty="0" err="1" smtClean="0"/>
            <a:t>Užanský</a:t>
          </a:r>
          <a:r>
            <a:rPr lang="sk-SK" dirty="0" smtClean="0"/>
            <a:t> prírodný národný park (UNPP)</a:t>
          </a:r>
          <a:endParaRPr lang="sk-SK" dirty="0"/>
        </a:p>
      </dgm:t>
    </dgm:pt>
    <dgm:pt modelId="{D6FE2558-6DC3-44BE-86E0-A63304428A61}" type="parTrans" cxnId="{CB6044E2-990D-4103-8D32-5FEAB51BEE50}">
      <dgm:prSet/>
      <dgm:spPr/>
      <dgm:t>
        <a:bodyPr/>
        <a:lstStyle/>
        <a:p>
          <a:endParaRPr lang="sk-SK"/>
        </a:p>
      </dgm:t>
    </dgm:pt>
    <dgm:pt modelId="{6ED4A158-D572-41B5-A0C7-F85E3F28F8D7}" type="sibTrans" cxnId="{CB6044E2-990D-4103-8D32-5FEAB51BEE50}">
      <dgm:prSet/>
      <dgm:spPr/>
      <dgm:t>
        <a:bodyPr/>
        <a:lstStyle/>
        <a:p>
          <a:endParaRPr lang="sk-SK"/>
        </a:p>
      </dgm:t>
    </dgm:pt>
    <dgm:pt modelId="{254AEC2C-2F61-4933-A179-90DC4CC5CA4A}" type="pres">
      <dgm:prSet presAssocID="{1039BCB1-F8BD-42C5-977B-1E75DA5A750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sk-SK"/>
        </a:p>
      </dgm:t>
    </dgm:pt>
    <dgm:pt modelId="{1983225E-6930-4E8D-AB98-A9F5C1EFDC96}" type="pres">
      <dgm:prSet presAssocID="{8CC4EDE6-238B-4EB9-B63C-ED336D31CD10}" presName="linNode" presStyleCnt="0"/>
      <dgm:spPr/>
    </dgm:pt>
    <dgm:pt modelId="{84F72CA7-A57D-4660-887C-7B05E2EDD82C}" type="pres">
      <dgm:prSet presAssocID="{8CC4EDE6-238B-4EB9-B63C-ED336D31CD10}" presName="parentShp" presStyleLbl="node1" presStyleIdx="0" presStyleCnt="2" custScaleX="88128" custScaleY="55862" custLinFactNeighborX="0" custLinFactNeighborY="-26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6D13CBB-E260-4D78-9ED3-0A96276913BD}" type="pres">
      <dgm:prSet presAssocID="{8CC4EDE6-238B-4EB9-B63C-ED336D31CD10}" presName="childShp" presStyleLbl="bgAccFollowNode1" presStyleIdx="0" presStyleCnt="2" custScaleX="88430" custScaleY="48977" custLinFactNeighborX="-841" custLinFactNeighborY="690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BF4073D0-C89F-42AB-BF4C-6515A5B97C95}" type="pres">
      <dgm:prSet presAssocID="{B3F750BD-DC1B-451E-ADE5-156AB8B0159A}" presName="spacing" presStyleCnt="0"/>
      <dgm:spPr/>
    </dgm:pt>
    <dgm:pt modelId="{FFF8776B-C4AA-428D-8F10-68B4A90345BB}" type="pres">
      <dgm:prSet presAssocID="{D38665E9-F83F-4783-B00C-773D0A80E9F8}" presName="linNode" presStyleCnt="0"/>
      <dgm:spPr/>
    </dgm:pt>
    <dgm:pt modelId="{12004439-8C3E-488E-A835-42E1305558AD}" type="pres">
      <dgm:prSet presAssocID="{D38665E9-F83F-4783-B00C-773D0A80E9F8}" presName="parentShp" presStyleLbl="node1" presStyleIdx="1" presStyleCnt="2" custScaleX="84380" custScaleY="5419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599893C2-AFAD-4E47-B1DB-5B9C60C7E1FC}" type="pres">
      <dgm:prSet presAssocID="{D38665E9-F83F-4783-B00C-773D0A80E9F8}" presName="childShp" presStyleLbl="bgAccFollowNode1" presStyleIdx="1" presStyleCnt="2" custScaleX="88192" custScaleY="51838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83E19B66-A745-41BB-803B-198FF7705D4C}" srcId="{1039BCB1-F8BD-42C5-977B-1E75DA5A7509}" destId="{8CC4EDE6-238B-4EB9-B63C-ED336D31CD10}" srcOrd="0" destOrd="0" parTransId="{AB93AD6B-AD50-4D93-8B56-EFF2C1333D69}" sibTransId="{B3F750BD-DC1B-451E-ADE5-156AB8B0159A}"/>
    <dgm:cxn modelId="{8F3FAC52-4DC0-49DF-BEBD-F0DAB9969FD8}" type="presOf" srcId="{113E293D-5619-4D59-B8A3-5015BAEEA915}" destId="{599893C2-AFAD-4E47-B1DB-5B9C60C7E1FC}" srcOrd="0" destOrd="0" presId="urn:microsoft.com/office/officeart/2005/8/layout/vList6"/>
    <dgm:cxn modelId="{341CF409-D26B-49E9-9A85-24ABA3FF11F2}" type="presOf" srcId="{8CC4EDE6-238B-4EB9-B63C-ED336D31CD10}" destId="{84F72CA7-A57D-4660-887C-7B05E2EDD82C}" srcOrd="0" destOrd="0" presId="urn:microsoft.com/office/officeart/2005/8/layout/vList6"/>
    <dgm:cxn modelId="{8BBBA4F7-5ADF-4CEB-888F-F275E46A2EFA}" srcId="{8CC4EDE6-238B-4EB9-B63C-ED336D31CD10}" destId="{7D0C9450-89D7-41E9-BD1C-B6EBBEC32901}" srcOrd="0" destOrd="0" parTransId="{66D3D8F5-F7B9-4657-B9C0-08963495792C}" sibTransId="{06E21AD4-6E92-4DB3-B1A7-A1366D478206}"/>
    <dgm:cxn modelId="{34C34AB3-0FD8-4028-BC2E-97DF6921DFE5}" type="presOf" srcId="{A99157E0-9286-4481-8D29-7292A13D90E3}" destId="{A6D13CBB-E260-4D78-9ED3-0A96276913BD}" srcOrd="0" destOrd="1" presId="urn:microsoft.com/office/officeart/2005/8/layout/vList6"/>
    <dgm:cxn modelId="{6C2908AE-D8A7-4A37-BC28-A02F43F16056}" type="presOf" srcId="{D38665E9-F83F-4783-B00C-773D0A80E9F8}" destId="{12004439-8C3E-488E-A835-42E1305558AD}" srcOrd="0" destOrd="0" presId="urn:microsoft.com/office/officeart/2005/8/layout/vList6"/>
    <dgm:cxn modelId="{0E446B69-38C5-42CB-A4F6-26B19A857855}" type="presOf" srcId="{1039BCB1-F8BD-42C5-977B-1E75DA5A7509}" destId="{254AEC2C-2F61-4933-A179-90DC4CC5CA4A}" srcOrd="0" destOrd="0" presId="urn:microsoft.com/office/officeart/2005/8/layout/vList6"/>
    <dgm:cxn modelId="{9CA1436E-568C-47D9-82FC-0940F09AA29A}" type="presOf" srcId="{7D0C9450-89D7-41E9-BD1C-B6EBBEC32901}" destId="{A6D13CBB-E260-4D78-9ED3-0A96276913BD}" srcOrd="0" destOrd="0" presId="urn:microsoft.com/office/officeart/2005/8/layout/vList6"/>
    <dgm:cxn modelId="{2CF11A21-A2AD-453A-AC35-5872484BE9D0}" srcId="{1039BCB1-F8BD-42C5-977B-1E75DA5A7509}" destId="{D38665E9-F83F-4783-B00C-773D0A80E9F8}" srcOrd="1" destOrd="0" parTransId="{AC1269C1-BADC-48EE-9AD9-4893D352EF5A}" sibTransId="{4097609B-0E12-41B8-A784-8C0C37EB333E}"/>
    <dgm:cxn modelId="{CB6044E2-990D-4103-8D32-5FEAB51BEE50}" srcId="{D38665E9-F83F-4783-B00C-773D0A80E9F8}" destId="{113E293D-5619-4D59-B8A3-5015BAEEA915}" srcOrd="0" destOrd="0" parTransId="{D6FE2558-6DC3-44BE-86E0-A63304428A61}" sibTransId="{6ED4A158-D572-41B5-A0C7-F85E3F28F8D7}"/>
    <dgm:cxn modelId="{0391EA77-5FFE-4442-978A-EA5EEBBD53CF}" srcId="{8CC4EDE6-238B-4EB9-B63C-ED336D31CD10}" destId="{A99157E0-9286-4481-8D29-7292A13D90E3}" srcOrd="1" destOrd="0" parTransId="{37434B11-8967-4A43-9A1C-9F455C2CC191}" sibTransId="{9C569715-CCE1-4045-AFEB-06D527B6EF23}"/>
    <dgm:cxn modelId="{21E1D208-5124-41FF-A38C-ED0A26D42983}" type="presParOf" srcId="{254AEC2C-2F61-4933-A179-90DC4CC5CA4A}" destId="{1983225E-6930-4E8D-AB98-A9F5C1EFDC96}" srcOrd="0" destOrd="0" presId="urn:microsoft.com/office/officeart/2005/8/layout/vList6"/>
    <dgm:cxn modelId="{29A7FDF3-B87D-4FF2-8452-49398A180CA3}" type="presParOf" srcId="{1983225E-6930-4E8D-AB98-A9F5C1EFDC96}" destId="{84F72CA7-A57D-4660-887C-7B05E2EDD82C}" srcOrd="0" destOrd="0" presId="urn:microsoft.com/office/officeart/2005/8/layout/vList6"/>
    <dgm:cxn modelId="{29136FA9-5DD0-4BD5-8A47-2AE00A58A873}" type="presParOf" srcId="{1983225E-6930-4E8D-AB98-A9F5C1EFDC96}" destId="{A6D13CBB-E260-4D78-9ED3-0A96276913BD}" srcOrd="1" destOrd="0" presId="urn:microsoft.com/office/officeart/2005/8/layout/vList6"/>
    <dgm:cxn modelId="{A617F706-11C5-418D-A766-0A675D46F224}" type="presParOf" srcId="{254AEC2C-2F61-4933-A179-90DC4CC5CA4A}" destId="{BF4073D0-C89F-42AB-BF4C-6515A5B97C95}" srcOrd="1" destOrd="0" presId="urn:microsoft.com/office/officeart/2005/8/layout/vList6"/>
    <dgm:cxn modelId="{F1C0C8EA-5A70-455D-AFDB-63FFF2E21FD0}" type="presParOf" srcId="{254AEC2C-2F61-4933-A179-90DC4CC5CA4A}" destId="{FFF8776B-C4AA-428D-8F10-68B4A90345BB}" srcOrd="2" destOrd="0" presId="urn:microsoft.com/office/officeart/2005/8/layout/vList6"/>
    <dgm:cxn modelId="{AF597A95-5941-464C-B996-AF1857D0832D}" type="presParOf" srcId="{FFF8776B-C4AA-428D-8F10-68B4A90345BB}" destId="{12004439-8C3E-488E-A835-42E1305558AD}" srcOrd="0" destOrd="0" presId="urn:microsoft.com/office/officeart/2005/8/layout/vList6"/>
    <dgm:cxn modelId="{FA7D51C7-3173-4B03-88B0-1D89B777BECB}" type="presParOf" srcId="{FFF8776B-C4AA-428D-8F10-68B4A90345BB}" destId="{599893C2-AFAD-4E47-B1DB-5B9C60C7E1F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32053A3-4CC6-489C-91DE-9E5466D603C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k-SK"/>
        </a:p>
      </dgm:t>
    </dgm:pt>
    <dgm:pt modelId="{FA7F1A48-5978-42FC-8F48-2909D03FE178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k-SK" i="0" dirty="0" smtClean="0"/>
            <a:t>Sieť nástrojov pre propagáciu prírodného a kultúrneho dedičstva  </a:t>
          </a:r>
          <a:endParaRPr lang="sk-SK" i="0" dirty="0"/>
        </a:p>
      </dgm:t>
    </dgm:pt>
    <dgm:pt modelId="{D13577AF-9077-4DFD-9858-6900620945E0}" type="parTrans" cxnId="{CF78E2DB-E53E-4B22-A791-DFC377A602E2}">
      <dgm:prSet/>
      <dgm:spPr/>
      <dgm:t>
        <a:bodyPr/>
        <a:lstStyle/>
        <a:p>
          <a:endParaRPr lang="sk-SK"/>
        </a:p>
      </dgm:t>
    </dgm:pt>
    <dgm:pt modelId="{C7D4F0BB-65DF-4866-8091-D0ECCE1BDCCA}" type="sibTrans" cxnId="{CF78E2DB-E53E-4B22-A791-DFC377A602E2}">
      <dgm:prSet/>
      <dgm:spPr/>
      <dgm:t>
        <a:bodyPr/>
        <a:lstStyle/>
        <a:p>
          <a:endParaRPr lang="sk-SK"/>
        </a:p>
      </dgm:t>
    </dgm:pt>
    <dgm:pt modelId="{3BC561B1-2443-4FFA-BC87-B513A3DA4C49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k-SK" i="0" dirty="0" smtClean="0"/>
            <a:t>Vytvorenie resp. skvalitnenie drobnej infraštruktúry  </a:t>
          </a:r>
          <a:endParaRPr lang="sk-SK" i="0" dirty="0"/>
        </a:p>
      </dgm:t>
    </dgm:pt>
    <dgm:pt modelId="{8DF8168D-B712-4816-AAE0-504E2124FDE8}" type="parTrans" cxnId="{BE876958-BD14-4559-99AA-F00BF7AC3DB0}">
      <dgm:prSet/>
      <dgm:spPr/>
      <dgm:t>
        <a:bodyPr/>
        <a:lstStyle/>
        <a:p>
          <a:endParaRPr lang="sk-SK"/>
        </a:p>
      </dgm:t>
    </dgm:pt>
    <dgm:pt modelId="{C6CF679E-2D3B-4577-BD5D-44EE916661CE}" type="sibTrans" cxnId="{BE876958-BD14-4559-99AA-F00BF7AC3DB0}">
      <dgm:prSet/>
      <dgm:spPr/>
      <dgm:t>
        <a:bodyPr/>
        <a:lstStyle/>
        <a:p>
          <a:endParaRPr lang="sk-SK"/>
        </a:p>
      </dgm:t>
    </dgm:pt>
    <dgm:pt modelId="{86D72DC1-5342-4841-81ED-FEA3C33B30F2}">
      <dgm:prSet phldrT="[Text]"/>
      <dgm:spPr/>
      <dgm:t>
        <a:bodyPr/>
        <a:lstStyle/>
        <a:p>
          <a:r>
            <a:rPr lang="sk-SK" dirty="0" smtClean="0"/>
            <a:t>vybudovanie zariadení pre mäkký cestovný ruch, ktoré budú podporovať služby pre turistov,</a:t>
          </a:r>
          <a:endParaRPr lang="sk-SK" dirty="0"/>
        </a:p>
      </dgm:t>
    </dgm:pt>
    <dgm:pt modelId="{A9444D6B-C17B-4914-86C8-B26C2187C9F1}" type="parTrans" cxnId="{4B216812-EBCA-4B58-8873-366B2F43B028}">
      <dgm:prSet/>
      <dgm:spPr/>
      <dgm:t>
        <a:bodyPr/>
        <a:lstStyle/>
        <a:p>
          <a:endParaRPr lang="sk-SK"/>
        </a:p>
      </dgm:t>
    </dgm:pt>
    <dgm:pt modelId="{1599E35A-893D-4147-AD56-0606EE6A92E2}" type="sibTrans" cxnId="{4B216812-EBCA-4B58-8873-366B2F43B028}">
      <dgm:prSet/>
      <dgm:spPr/>
      <dgm:t>
        <a:bodyPr/>
        <a:lstStyle/>
        <a:p>
          <a:endParaRPr lang="sk-SK"/>
        </a:p>
      </dgm:t>
    </dgm:pt>
    <dgm:pt modelId="{CA5CED68-D08F-49DA-B603-C8B62A1EEA20}">
      <dgm:prSet phldrT="[Text]"/>
      <dgm:spPr/>
      <dgm:t>
        <a:bodyPr/>
        <a:lstStyle/>
        <a:p>
          <a:r>
            <a:rPr lang="sk-SK" dirty="0" smtClean="0"/>
            <a:t>informačné materiálny pre rozvoj mäkkého cestovného ruchu (brožúry, letáky, mapy, sprievodca atď.),</a:t>
          </a:r>
          <a:endParaRPr lang="sk-SK" dirty="0"/>
        </a:p>
      </dgm:t>
    </dgm:pt>
    <dgm:pt modelId="{7DFB30F8-0CB2-45F6-AEF4-5BDFFE0EA0C8}" type="parTrans" cxnId="{4577EFB7-BA8E-4B49-909D-98B7A842F4F8}">
      <dgm:prSet/>
      <dgm:spPr/>
      <dgm:t>
        <a:bodyPr/>
        <a:lstStyle/>
        <a:p>
          <a:endParaRPr lang="sk-SK"/>
        </a:p>
      </dgm:t>
    </dgm:pt>
    <dgm:pt modelId="{36194AAB-60ED-4D5B-8B10-FAB329BA9D03}" type="sibTrans" cxnId="{4577EFB7-BA8E-4B49-909D-98B7A842F4F8}">
      <dgm:prSet/>
      <dgm:spPr/>
      <dgm:t>
        <a:bodyPr/>
        <a:lstStyle/>
        <a:p>
          <a:endParaRPr lang="sk-SK"/>
        </a:p>
      </dgm:t>
    </dgm:pt>
    <dgm:pt modelId="{EBF58291-3BD4-4238-BF41-4426A7954A31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k-SK" dirty="0" smtClean="0"/>
            <a:t>Spoločné aktivity v manažmente biotopov v cezhraničných chránených územiach </a:t>
          </a:r>
          <a:endParaRPr lang="sk-SK" i="1" dirty="0"/>
        </a:p>
      </dgm:t>
    </dgm:pt>
    <dgm:pt modelId="{8F33A346-BE31-4DFC-B554-5ADBB6887B0F}" type="parTrans" cxnId="{A7EB5378-D753-4CEB-8570-CC468591D66F}">
      <dgm:prSet/>
      <dgm:spPr/>
      <dgm:t>
        <a:bodyPr/>
        <a:lstStyle/>
        <a:p>
          <a:endParaRPr lang="sk-SK"/>
        </a:p>
      </dgm:t>
    </dgm:pt>
    <dgm:pt modelId="{50702232-D285-4EFB-8A59-894C552E759A}" type="sibTrans" cxnId="{A7EB5378-D753-4CEB-8570-CC468591D66F}">
      <dgm:prSet/>
      <dgm:spPr/>
      <dgm:t>
        <a:bodyPr/>
        <a:lstStyle/>
        <a:p>
          <a:endParaRPr lang="sk-SK"/>
        </a:p>
      </dgm:t>
    </dgm:pt>
    <dgm:pt modelId="{B02742A0-197E-4AB4-8B2A-A1BE9C376ECC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k-SK" dirty="0" smtClean="0"/>
            <a:t>Vypracovanie návrhu udržateľnej stratégie cezhraničných chránených území na báze mäkkého cestovného ruchu  </a:t>
          </a:r>
          <a:endParaRPr lang="sk-SK" dirty="0"/>
        </a:p>
      </dgm:t>
    </dgm:pt>
    <dgm:pt modelId="{92367A2C-B252-4202-9373-8E66C01C6B60}" type="parTrans" cxnId="{18DF79A0-D7AD-4AF4-8B62-6D7C3DD339A8}">
      <dgm:prSet/>
      <dgm:spPr/>
      <dgm:t>
        <a:bodyPr/>
        <a:lstStyle/>
        <a:p>
          <a:endParaRPr lang="sk-SK"/>
        </a:p>
      </dgm:t>
    </dgm:pt>
    <dgm:pt modelId="{1251BE42-E870-46C1-B10E-BFC127E97143}" type="sibTrans" cxnId="{18DF79A0-D7AD-4AF4-8B62-6D7C3DD339A8}">
      <dgm:prSet/>
      <dgm:spPr/>
      <dgm:t>
        <a:bodyPr/>
        <a:lstStyle/>
        <a:p>
          <a:endParaRPr lang="sk-SK"/>
        </a:p>
      </dgm:t>
    </dgm:pt>
    <dgm:pt modelId="{4A5905F2-4AC0-4AB0-90BE-EFCFC754D29E}">
      <dgm:prSet phldrT="[Text]"/>
      <dgm:spPr/>
      <dgm:t>
        <a:bodyPr/>
        <a:lstStyle/>
        <a:p>
          <a:r>
            <a:rPr lang="sk-SK" dirty="0" smtClean="0"/>
            <a:t>informačné materiálny pre obce mikroregiónu.</a:t>
          </a:r>
          <a:endParaRPr lang="sk-SK" dirty="0"/>
        </a:p>
      </dgm:t>
    </dgm:pt>
    <dgm:pt modelId="{E3150657-C4CE-4F4A-B205-85751531CAA7}" type="parTrans" cxnId="{7B5381B5-1334-43BF-8316-69672ABBE107}">
      <dgm:prSet/>
      <dgm:spPr/>
      <dgm:t>
        <a:bodyPr/>
        <a:lstStyle/>
        <a:p>
          <a:endParaRPr lang="sk-SK"/>
        </a:p>
      </dgm:t>
    </dgm:pt>
    <dgm:pt modelId="{892F29FC-8689-495E-AE36-B95C1AAC2823}" type="sibTrans" cxnId="{7B5381B5-1334-43BF-8316-69672ABBE107}">
      <dgm:prSet/>
      <dgm:spPr/>
      <dgm:t>
        <a:bodyPr/>
        <a:lstStyle/>
        <a:p>
          <a:endParaRPr lang="sk-SK"/>
        </a:p>
      </dgm:t>
    </dgm:pt>
    <dgm:pt modelId="{0CDDCE26-B1CC-487B-A909-3768B4D9B7FC}">
      <dgm:prSet phldrT="[Text]"/>
      <dgm:spPr/>
      <dgm:t>
        <a:bodyPr/>
        <a:lstStyle/>
        <a:p>
          <a:r>
            <a:rPr lang="sk-SK" dirty="0" smtClean="0"/>
            <a:t>3 –jazyčné edukačné tabule v cezhraničnom území,</a:t>
          </a:r>
          <a:endParaRPr lang="sk-SK" dirty="0"/>
        </a:p>
      </dgm:t>
    </dgm:pt>
    <dgm:pt modelId="{23724B62-D9F8-48FD-9E2D-C6E454151CB3}" type="parTrans" cxnId="{1E024FF7-5B75-4A3E-AB2F-B09959D23B04}">
      <dgm:prSet/>
      <dgm:spPr/>
      <dgm:t>
        <a:bodyPr/>
        <a:lstStyle/>
        <a:p>
          <a:endParaRPr lang="sk-SK"/>
        </a:p>
      </dgm:t>
    </dgm:pt>
    <dgm:pt modelId="{3E0C6EFF-278C-40C0-9914-8A0EDC1C629F}" type="sibTrans" cxnId="{1E024FF7-5B75-4A3E-AB2F-B09959D23B04}">
      <dgm:prSet/>
      <dgm:spPr/>
      <dgm:t>
        <a:bodyPr/>
        <a:lstStyle/>
        <a:p>
          <a:endParaRPr lang="sk-SK"/>
        </a:p>
      </dgm:t>
    </dgm:pt>
    <dgm:pt modelId="{412FEDC8-48C8-48D9-89BA-A034456F7DA3}">
      <dgm:prSet phldrT="[Text]"/>
      <dgm:spPr/>
      <dgm:t>
        <a:bodyPr/>
        <a:lstStyle/>
        <a:p>
          <a:r>
            <a:rPr lang="sk-SK" dirty="0" smtClean="0"/>
            <a:t>vybudovanie turistických  a cykloturistických chodníkov,</a:t>
          </a:r>
          <a:endParaRPr lang="sk-SK" dirty="0"/>
        </a:p>
      </dgm:t>
    </dgm:pt>
    <dgm:pt modelId="{82965FD4-DBA5-48DF-A572-EF2874B3093A}" type="parTrans" cxnId="{FEB3A75E-1656-4999-9F5A-D5D09AEE6A7A}">
      <dgm:prSet/>
      <dgm:spPr/>
      <dgm:t>
        <a:bodyPr/>
        <a:lstStyle/>
        <a:p>
          <a:endParaRPr lang="sk-SK"/>
        </a:p>
      </dgm:t>
    </dgm:pt>
    <dgm:pt modelId="{7F1DD752-CB28-4AB4-AD57-EE662F6D96A7}" type="sibTrans" cxnId="{FEB3A75E-1656-4999-9F5A-D5D09AEE6A7A}">
      <dgm:prSet/>
      <dgm:spPr/>
      <dgm:t>
        <a:bodyPr/>
        <a:lstStyle/>
        <a:p>
          <a:endParaRPr lang="sk-SK"/>
        </a:p>
      </dgm:t>
    </dgm:pt>
    <dgm:pt modelId="{8426D868-EE16-4F3F-9D7E-6635E4E139CC}">
      <dgm:prSet phldrT="[Text]"/>
      <dgm:spPr/>
      <dgm:t>
        <a:bodyPr/>
        <a:lstStyle/>
        <a:p>
          <a:r>
            <a:rPr lang="sk-SK" dirty="0" err="1" smtClean="0"/>
            <a:t>diaporama</a:t>
          </a:r>
          <a:r>
            <a:rPr lang="sk-SK" dirty="0" smtClean="0"/>
            <a:t>.</a:t>
          </a:r>
          <a:endParaRPr lang="sk-SK" dirty="0"/>
        </a:p>
      </dgm:t>
    </dgm:pt>
    <dgm:pt modelId="{35AB5EFB-8CFC-4EFD-ACEB-3B6BEEFD9266}" type="parTrans" cxnId="{B89C5DAC-509E-4A3F-8492-F5CBDDE85479}">
      <dgm:prSet/>
      <dgm:spPr/>
      <dgm:t>
        <a:bodyPr/>
        <a:lstStyle/>
        <a:p>
          <a:endParaRPr lang="sk-SK"/>
        </a:p>
      </dgm:t>
    </dgm:pt>
    <dgm:pt modelId="{36F0D950-6C42-40B2-85F9-2F17A7DEFEFB}" type="sibTrans" cxnId="{B89C5DAC-509E-4A3F-8492-F5CBDDE85479}">
      <dgm:prSet/>
      <dgm:spPr/>
      <dgm:t>
        <a:bodyPr/>
        <a:lstStyle/>
        <a:p>
          <a:endParaRPr lang="sk-SK"/>
        </a:p>
      </dgm:t>
    </dgm:pt>
    <dgm:pt modelId="{D6C92827-D9E0-4793-B19C-3A2E28BB93E5}" type="pres">
      <dgm:prSet presAssocID="{E32053A3-4CC6-489C-91DE-9E5466D603C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6A7C39F9-AD58-4046-AA08-11BE3A4906AE}" type="pres">
      <dgm:prSet presAssocID="{FA7F1A48-5978-42FC-8F48-2909D03FE17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2FFE39A5-68AA-40D6-BDA5-531F28A24628}" type="pres">
      <dgm:prSet presAssocID="{FA7F1A48-5978-42FC-8F48-2909D03FE178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1BC89F67-AA9F-468A-88B7-187D2F7AF248}" type="pres">
      <dgm:prSet presAssocID="{EBF58291-3BD4-4238-BF41-4426A7954A3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EB825918-9076-4660-8721-032F82401B26}" type="pres">
      <dgm:prSet presAssocID="{50702232-D285-4EFB-8A59-894C552E759A}" presName="spacer" presStyleCnt="0"/>
      <dgm:spPr/>
    </dgm:pt>
    <dgm:pt modelId="{A5C1EB0D-7643-4494-9DA9-A96C23B0BC4F}" type="pres">
      <dgm:prSet presAssocID="{3BC561B1-2443-4FFA-BC87-B513A3DA4C4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EAEA86D9-FC1D-4D0C-8782-AD49A8BCA114}" type="pres">
      <dgm:prSet presAssocID="{3BC561B1-2443-4FFA-BC87-B513A3DA4C4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1CE51615-AB7F-432D-AE3B-E8CA607F55ED}" type="pres">
      <dgm:prSet presAssocID="{B02742A0-197E-4AB4-8B2A-A1BE9C376EC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B89C5DAC-509E-4A3F-8492-F5CBDDE85479}" srcId="{3BC561B1-2443-4FFA-BC87-B513A3DA4C49}" destId="{8426D868-EE16-4F3F-9D7E-6635E4E139CC}" srcOrd="3" destOrd="0" parTransId="{35AB5EFB-8CFC-4EFD-ACEB-3B6BEEFD9266}" sibTransId="{36F0D950-6C42-40B2-85F9-2F17A7DEFEFB}"/>
    <dgm:cxn modelId="{2EEC590E-FD88-48FD-A0D9-467FCA3B1F9F}" type="presOf" srcId="{412FEDC8-48C8-48D9-89BA-A034456F7DA3}" destId="{EAEA86D9-FC1D-4D0C-8782-AD49A8BCA114}" srcOrd="0" destOrd="2" presId="urn:microsoft.com/office/officeart/2005/8/layout/vList2"/>
    <dgm:cxn modelId="{0EAB0C4A-A035-4134-9FEF-A9BED86F6C55}" type="presOf" srcId="{E32053A3-4CC6-489C-91DE-9E5466D603CE}" destId="{D6C92827-D9E0-4793-B19C-3A2E28BB93E5}" srcOrd="0" destOrd="0" presId="urn:microsoft.com/office/officeart/2005/8/layout/vList2"/>
    <dgm:cxn modelId="{FD43B29B-4F0E-4688-8BEA-850E2B719B35}" type="presOf" srcId="{FA7F1A48-5978-42FC-8F48-2909D03FE178}" destId="{6A7C39F9-AD58-4046-AA08-11BE3A4906AE}" srcOrd="0" destOrd="0" presId="urn:microsoft.com/office/officeart/2005/8/layout/vList2"/>
    <dgm:cxn modelId="{18DF79A0-D7AD-4AF4-8B62-6D7C3DD339A8}" srcId="{E32053A3-4CC6-489C-91DE-9E5466D603CE}" destId="{B02742A0-197E-4AB4-8B2A-A1BE9C376ECC}" srcOrd="3" destOrd="0" parTransId="{92367A2C-B252-4202-9373-8E66C01C6B60}" sibTransId="{1251BE42-E870-46C1-B10E-BFC127E97143}"/>
    <dgm:cxn modelId="{A4FEE8A8-2303-49B7-86F9-17D8DF4482D9}" type="presOf" srcId="{B02742A0-197E-4AB4-8B2A-A1BE9C376ECC}" destId="{1CE51615-AB7F-432D-AE3B-E8CA607F55ED}" srcOrd="0" destOrd="0" presId="urn:microsoft.com/office/officeart/2005/8/layout/vList2"/>
    <dgm:cxn modelId="{A7EB5378-D753-4CEB-8570-CC468591D66F}" srcId="{E32053A3-4CC6-489C-91DE-9E5466D603CE}" destId="{EBF58291-3BD4-4238-BF41-4426A7954A31}" srcOrd="1" destOrd="0" parTransId="{8F33A346-BE31-4DFC-B554-5ADBB6887B0F}" sibTransId="{50702232-D285-4EFB-8A59-894C552E759A}"/>
    <dgm:cxn modelId="{FEB3A75E-1656-4999-9F5A-D5D09AEE6A7A}" srcId="{3BC561B1-2443-4FFA-BC87-B513A3DA4C49}" destId="{412FEDC8-48C8-48D9-89BA-A034456F7DA3}" srcOrd="2" destOrd="0" parTransId="{82965FD4-DBA5-48DF-A572-EF2874B3093A}" sibTransId="{7F1DD752-CB28-4AB4-AD57-EE662F6D96A7}"/>
    <dgm:cxn modelId="{ABB74A46-D005-4EB2-8067-B25E4890D23F}" type="presOf" srcId="{4A5905F2-4AC0-4AB0-90BE-EFCFC754D29E}" destId="{2FFE39A5-68AA-40D6-BDA5-531F28A24628}" srcOrd="0" destOrd="1" presId="urn:microsoft.com/office/officeart/2005/8/layout/vList2"/>
    <dgm:cxn modelId="{55408D24-3150-4424-B240-9C87FAAAF648}" type="presOf" srcId="{86D72DC1-5342-4841-81ED-FEA3C33B30F2}" destId="{EAEA86D9-FC1D-4D0C-8782-AD49A8BCA114}" srcOrd="0" destOrd="0" presId="urn:microsoft.com/office/officeart/2005/8/layout/vList2"/>
    <dgm:cxn modelId="{B1D396D9-D646-41FF-BC95-C7CAC4FCBC51}" type="presOf" srcId="{CA5CED68-D08F-49DA-B603-C8B62A1EEA20}" destId="{2FFE39A5-68AA-40D6-BDA5-531F28A24628}" srcOrd="0" destOrd="0" presId="urn:microsoft.com/office/officeart/2005/8/layout/vList2"/>
    <dgm:cxn modelId="{4B216812-EBCA-4B58-8873-366B2F43B028}" srcId="{3BC561B1-2443-4FFA-BC87-B513A3DA4C49}" destId="{86D72DC1-5342-4841-81ED-FEA3C33B30F2}" srcOrd="0" destOrd="0" parTransId="{A9444D6B-C17B-4914-86C8-B26C2187C9F1}" sibTransId="{1599E35A-893D-4147-AD56-0606EE6A92E2}"/>
    <dgm:cxn modelId="{7B5381B5-1334-43BF-8316-69672ABBE107}" srcId="{FA7F1A48-5978-42FC-8F48-2909D03FE178}" destId="{4A5905F2-4AC0-4AB0-90BE-EFCFC754D29E}" srcOrd="1" destOrd="0" parTransId="{E3150657-C4CE-4F4A-B205-85751531CAA7}" sibTransId="{892F29FC-8689-495E-AE36-B95C1AAC2823}"/>
    <dgm:cxn modelId="{414F7031-7F7A-414A-B3A9-DED4A108A76E}" type="presOf" srcId="{EBF58291-3BD4-4238-BF41-4426A7954A31}" destId="{1BC89F67-AA9F-468A-88B7-187D2F7AF248}" srcOrd="0" destOrd="0" presId="urn:microsoft.com/office/officeart/2005/8/layout/vList2"/>
    <dgm:cxn modelId="{4577EFB7-BA8E-4B49-909D-98B7A842F4F8}" srcId="{FA7F1A48-5978-42FC-8F48-2909D03FE178}" destId="{CA5CED68-D08F-49DA-B603-C8B62A1EEA20}" srcOrd="0" destOrd="0" parTransId="{7DFB30F8-0CB2-45F6-AEF4-5BDFFE0EA0C8}" sibTransId="{36194AAB-60ED-4D5B-8B10-FAB329BA9D03}"/>
    <dgm:cxn modelId="{1E024FF7-5B75-4A3E-AB2F-B09959D23B04}" srcId="{3BC561B1-2443-4FFA-BC87-B513A3DA4C49}" destId="{0CDDCE26-B1CC-487B-A909-3768B4D9B7FC}" srcOrd="1" destOrd="0" parTransId="{23724B62-D9F8-48FD-9E2D-C6E454151CB3}" sibTransId="{3E0C6EFF-278C-40C0-9914-8A0EDC1C629F}"/>
    <dgm:cxn modelId="{BE876958-BD14-4559-99AA-F00BF7AC3DB0}" srcId="{E32053A3-4CC6-489C-91DE-9E5466D603CE}" destId="{3BC561B1-2443-4FFA-BC87-B513A3DA4C49}" srcOrd="2" destOrd="0" parTransId="{8DF8168D-B712-4816-AAE0-504E2124FDE8}" sibTransId="{C6CF679E-2D3B-4577-BD5D-44EE916661CE}"/>
    <dgm:cxn modelId="{C217D7F0-5815-423E-98FD-1213D32629E1}" type="presOf" srcId="{3BC561B1-2443-4FFA-BC87-B513A3DA4C49}" destId="{A5C1EB0D-7643-4494-9DA9-A96C23B0BC4F}" srcOrd="0" destOrd="0" presId="urn:microsoft.com/office/officeart/2005/8/layout/vList2"/>
    <dgm:cxn modelId="{E210DF5C-67EC-4B2F-94B3-ED2EC3203480}" type="presOf" srcId="{0CDDCE26-B1CC-487B-A909-3768B4D9B7FC}" destId="{EAEA86D9-FC1D-4D0C-8782-AD49A8BCA114}" srcOrd="0" destOrd="1" presId="urn:microsoft.com/office/officeart/2005/8/layout/vList2"/>
    <dgm:cxn modelId="{7B6DC4B7-D558-47E0-80F8-0C589F561686}" type="presOf" srcId="{8426D868-EE16-4F3F-9D7E-6635E4E139CC}" destId="{EAEA86D9-FC1D-4D0C-8782-AD49A8BCA114}" srcOrd="0" destOrd="3" presId="urn:microsoft.com/office/officeart/2005/8/layout/vList2"/>
    <dgm:cxn modelId="{CF78E2DB-E53E-4B22-A791-DFC377A602E2}" srcId="{E32053A3-4CC6-489C-91DE-9E5466D603CE}" destId="{FA7F1A48-5978-42FC-8F48-2909D03FE178}" srcOrd="0" destOrd="0" parTransId="{D13577AF-9077-4DFD-9858-6900620945E0}" sibTransId="{C7D4F0BB-65DF-4866-8091-D0ECCE1BDCCA}"/>
    <dgm:cxn modelId="{A0E52FD8-7273-431A-AEC2-CDA8509E58BE}" type="presParOf" srcId="{D6C92827-D9E0-4793-B19C-3A2E28BB93E5}" destId="{6A7C39F9-AD58-4046-AA08-11BE3A4906AE}" srcOrd="0" destOrd="0" presId="urn:microsoft.com/office/officeart/2005/8/layout/vList2"/>
    <dgm:cxn modelId="{A6FF8CD6-6049-4197-90BF-0751BE64EDA4}" type="presParOf" srcId="{D6C92827-D9E0-4793-B19C-3A2E28BB93E5}" destId="{2FFE39A5-68AA-40D6-BDA5-531F28A24628}" srcOrd="1" destOrd="0" presId="urn:microsoft.com/office/officeart/2005/8/layout/vList2"/>
    <dgm:cxn modelId="{79A000AB-FA07-439E-A5F2-E4A1949610EE}" type="presParOf" srcId="{D6C92827-D9E0-4793-B19C-3A2E28BB93E5}" destId="{1BC89F67-AA9F-468A-88B7-187D2F7AF248}" srcOrd="2" destOrd="0" presId="urn:microsoft.com/office/officeart/2005/8/layout/vList2"/>
    <dgm:cxn modelId="{488ABA18-514B-4BCB-95C2-D085BCEA0304}" type="presParOf" srcId="{D6C92827-D9E0-4793-B19C-3A2E28BB93E5}" destId="{EB825918-9076-4660-8721-032F82401B26}" srcOrd="3" destOrd="0" presId="urn:microsoft.com/office/officeart/2005/8/layout/vList2"/>
    <dgm:cxn modelId="{96A6FE4A-4599-40E0-945F-7D73F64B6FF4}" type="presParOf" srcId="{D6C92827-D9E0-4793-B19C-3A2E28BB93E5}" destId="{A5C1EB0D-7643-4494-9DA9-A96C23B0BC4F}" srcOrd="4" destOrd="0" presId="urn:microsoft.com/office/officeart/2005/8/layout/vList2"/>
    <dgm:cxn modelId="{1686A92C-2410-4F00-9359-0046FAC5639A}" type="presParOf" srcId="{D6C92827-D9E0-4793-B19C-3A2E28BB93E5}" destId="{EAEA86D9-FC1D-4D0C-8782-AD49A8BCA114}" srcOrd="5" destOrd="0" presId="urn:microsoft.com/office/officeart/2005/8/layout/vList2"/>
    <dgm:cxn modelId="{CCB4DC70-6E9A-4A36-864B-C392096CF95C}" type="presParOf" srcId="{D6C92827-D9E0-4793-B19C-3A2E28BB93E5}" destId="{1CE51615-AB7F-432D-AE3B-E8CA607F55E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9033F02-99D5-475A-A6A2-AC4371B263F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k-SK"/>
        </a:p>
      </dgm:t>
    </dgm:pt>
    <dgm:pt modelId="{D9AFF0D6-3D88-427D-91DB-9BE0F87C7C17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k-SK" dirty="0" err="1" smtClean="0"/>
            <a:t>Stakeholdri</a:t>
          </a:r>
          <a:r>
            <a:rPr lang="sk-SK" dirty="0" smtClean="0"/>
            <a:t> vyškolení na uplatňovanie rozvoja mäkkého cestovného ruchu s využitím cezhraničných chránených území Slovenska a </a:t>
          </a:r>
          <a:r>
            <a:rPr lang="sk-SK" dirty="0" smtClean="0"/>
            <a:t>Ukrajiny</a:t>
          </a:r>
          <a:endParaRPr lang="sk-SK" dirty="0"/>
        </a:p>
      </dgm:t>
    </dgm:pt>
    <dgm:pt modelId="{BC4779C1-2BA0-4058-AB75-F6716521B629}" type="parTrans" cxnId="{5F62872F-2247-4526-A50A-5E2BF220EC82}">
      <dgm:prSet/>
      <dgm:spPr/>
      <dgm:t>
        <a:bodyPr/>
        <a:lstStyle/>
        <a:p>
          <a:endParaRPr lang="sk-SK"/>
        </a:p>
      </dgm:t>
    </dgm:pt>
    <dgm:pt modelId="{AF64D363-DE2B-4FC5-B31C-B35CD2DAF10D}" type="sibTrans" cxnId="{5F62872F-2247-4526-A50A-5E2BF220EC82}">
      <dgm:prSet/>
      <dgm:spPr/>
      <dgm:t>
        <a:bodyPr/>
        <a:lstStyle/>
        <a:p>
          <a:endParaRPr lang="sk-SK"/>
        </a:p>
      </dgm:t>
    </dgm:pt>
    <dgm:pt modelId="{99CD0634-5F1E-4ABD-9203-3A84CEC168E6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sk-SK" dirty="0" smtClean="0"/>
            <a:t>Vyškolení strážcovia prírody zo Slovenska a Ukrajiny využívajúc skúsenosti z Nórska v rozvoji </a:t>
          </a:r>
          <a:r>
            <a:rPr lang="sk-SK" dirty="0" err="1" smtClean="0"/>
            <a:t>ekoturizmu</a:t>
          </a:r>
          <a:r>
            <a:rPr lang="sk-SK" dirty="0" smtClean="0"/>
            <a:t> a </a:t>
          </a:r>
          <a:r>
            <a:rPr lang="sk-SK" dirty="0" err="1" smtClean="0"/>
            <a:t>ekovýchovy</a:t>
          </a:r>
          <a:endParaRPr lang="sk-SK" dirty="0" smtClean="0"/>
        </a:p>
        <a:p>
          <a:pPr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k-SK" dirty="0"/>
        </a:p>
      </dgm:t>
    </dgm:pt>
    <dgm:pt modelId="{EBAE332E-56E8-4CDB-A3D3-EC361FAA419B}" type="parTrans" cxnId="{EDA5A8D8-7AD6-4509-8BCC-D230ACE1237F}">
      <dgm:prSet/>
      <dgm:spPr/>
      <dgm:t>
        <a:bodyPr/>
        <a:lstStyle/>
        <a:p>
          <a:endParaRPr lang="sk-SK"/>
        </a:p>
      </dgm:t>
    </dgm:pt>
    <dgm:pt modelId="{9C3B7A2D-13CA-4111-AA91-97466EE8F947}" type="sibTrans" cxnId="{EDA5A8D8-7AD6-4509-8BCC-D230ACE1237F}">
      <dgm:prSet/>
      <dgm:spPr/>
      <dgm:t>
        <a:bodyPr/>
        <a:lstStyle/>
        <a:p>
          <a:endParaRPr lang="sk-SK"/>
        </a:p>
      </dgm:t>
    </dgm:pt>
    <dgm:pt modelId="{9FF1CC44-3781-4DD6-A4A8-DFCFAD3FA3C1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k-SK" dirty="0" smtClean="0"/>
            <a:t>Tematické workshopy a iné </a:t>
          </a:r>
          <a:r>
            <a:rPr lang="sk-SK" dirty="0" smtClean="0"/>
            <a:t>podujatia</a:t>
          </a:r>
          <a:endParaRPr lang="sk-SK" dirty="0"/>
        </a:p>
      </dgm:t>
    </dgm:pt>
    <dgm:pt modelId="{3B23267C-BFF2-44FF-B73D-79BF05E011A8}" type="parTrans" cxnId="{4520ED96-0F08-443D-82D8-053C61D56597}">
      <dgm:prSet/>
      <dgm:spPr/>
      <dgm:t>
        <a:bodyPr/>
        <a:lstStyle/>
        <a:p>
          <a:endParaRPr lang="sk-SK"/>
        </a:p>
      </dgm:t>
    </dgm:pt>
    <dgm:pt modelId="{92A272FE-D0F9-46D5-9556-D551E7C78865}" type="sibTrans" cxnId="{4520ED96-0F08-443D-82D8-053C61D56597}">
      <dgm:prSet/>
      <dgm:spPr/>
      <dgm:t>
        <a:bodyPr/>
        <a:lstStyle/>
        <a:p>
          <a:endParaRPr lang="sk-SK"/>
        </a:p>
      </dgm:t>
    </dgm:pt>
    <dgm:pt modelId="{78104069-5236-4BC5-BEB1-886A2122AE83}">
      <dgm:prSet phldrT="[Text]"/>
      <dgm:spPr/>
      <dgm:t>
        <a:bodyPr/>
        <a:lstStyle/>
        <a:p>
          <a:r>
            <a:rPr lang="sk-SK" dirty="0" smtClean="0"/>
            <a:t>výmena skúseností a poznatkov v oblasti </a:t>
          </a:r>
          <a:r>
            <a:rPr lang="sk-SK" dirty="0" err="1" smtClean="0"/>
            <a:t>ekoturizmu</a:t>
          </a:r>
          <a:r>
            <a:rPr lang="sk-SK" dirty="0" smtClean="0"/>
            <a:t>  </a:t>
          </a:r>
          <a:endParaRPr lang="sk-SK" dirty="0"/>
        </a:p>
      </dgm:t>
    </dgm:pt>
    <dgm:pt modelId="{2C8A58A1-A3D9-496C-BA2C-F5A3DBA84502}" type="parTrans" cxnId="{382C6AEC-83FD-40D8-B042-852974EAB237}">
      <dgm:prSet/>
      <dgm:spPr/>
      <dgm:t>
        <a:bodyPr/>
        <a:lstStyle/>
        <a:p>
          <a:endParaRPr lang="sk-SK"/>
        </a:p>
      </dgm:t>
    </dgm:pt>
    <dgm:pt modelId="{C36291FA-761C-47A9-B955-2360F23DEF38}" type="sibTrans" cxnId="{382C6AEC-83FD-40D8-B042-852974EAB237}">
      <dgm:prSet/>
      <dgm:spPr/>
      <dgm:t>
        <a:bodyPr/>
        <a:lstStyle/>
        <a:p>
          <a:endParaRPr lang="sk-SK"/>
        </a:p>
      </dgm:t>
    </dgm:pt>
    <dgm:pt modelId="{064F952D-17FE-4002-A3F9-72C5F395E027}" type="pres">
      <dgm:prSet presAssocID="{59033F02-99D5-475A-A6A2-AC4371B263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EC78C85D-BB44-4952-8BB8-E371FF3253B1}" type="pres">
      <dgm:prSet presAssocID="{D9AFF0D6-3D88-427D-91DB-9BE0F87C7C17}" presName="parentText" presStyleLbl="node1" presStyleIdx="0" presStyleCnt="3" custLinFactNeighborY="1511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B148DA49-EA48-4EF5-B945-8208EBEC8CA5}" type="pres">
      <dgm:prSet presAssocID="{AF64D363-DE2B-4FC5-B31C-B35CD2DAF10D}" presName="spacer" presStyleCnt="0"/>
      <dgm:spPr/>
    </dgm:pt>
    <dgm:pt modelId="{B3763588-A8CE-4612-AC2B-2EE1E1DAD917}" type="pres">
      <dgm:prSet presAssocID="{99CD0634-5F1E-4ABD-9203-3A84CEC168E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224E9360-AA13-4BAE-AD03-34E6D771186A}" type="pres">
      <dgm:prSet presAssocID="{9C3B7A2D-13CA-4111-AA91-97466EE8F947}" presName="spacer" presStyleCnt="0"/>
      <dgm:spPr/>
    </dgm:pt>
    <dgm:pt modelId="{A87A5C68-EAB9-4BBD-813B-789F32D70D80}" type="pres">
      <dgm:prSet presAssocID="{9FF1CC44-3781-4DD6-A4A8-DFCFAD3FA3C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AFDB719-D0E6-4A86-86D0-85978F2E6806}" type="pres">
      <dgm:prSet presAssocID="{9FF1CC44-3781-4DD6-A4A8-DFCFAD3FA3C1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0A9A1D81-D68A-4970-B221-AB626B9FBDA2}" type="presOf" srcId="{59033F02-99D5-475A-A6A2-AC4371B263F0}" destId="{064F952D-17FE-4002-A3F9-72C5F395E027}" srcOrd="0" destOrd="0" presId="urn:microsoft.com/office/officeart/2005/8/layout/vList2"/>
    <dgm:cxn modelId="{71F631C5-B5A7-453E-A013-6963D644B4A9}" type="presOf" srcId="{99CD0634-5F1E-4ABD-9203-3A84CEC168E6}" destId="{B3763588-A8CE-4612-AC2B-2EE1E1DAD917}" srcOrd="0" destOrd="0" presId="urn:microsoft.com/office/officeart/2005/8/layout/vList2"/>
    <dgm:cxn modelId="{382C6AEC-83FD-40D8-B042-852974EAB237}" srcId="{9FF1CC44-3781-4DD6-A4A8-DFCFAD3FA3C1}" destId="{78104069-5236-4BC5-BEB1-886A2122AE83}" srcOrd="0" destOrd="0" parTransId="{2C8A58A1-A3D9-496C-BA2C-F5A3DBA84502}" sibTransId="{C36291FA-761C-47A9-B955-2360F23DEF38}"/>
    <dgm:cxn modelId="{5F62872F-2247-4526-A50A-5E2BF220EC82}" srcId="{59033F02-99D5-475A-A6A2-AC4371B263F0}" destId="{D9AFF0D6-3D88-427D-91DB-9BE0F87C7C17}" srcOrd="0" destOrd="0" parTransId="{BC4779C1-2BA0-4058-AB75-F6716521B629}" sibTransId="{AF64D363-DE2B-4FC5-B31C-B35CD2DAF10D}"/>
    <dgm:cxn modelId="{59E9A19C-A5E5-4F98-8FDF-F8C34B3A519D}" type="presOf" srcId="{9FF1CC44-3781-4DD6-A4A8-DFCFAD3FA3C1}" destId="{A87A5C68-EAB9-4BBD-813B-789F32D70D80}" srcOrd="0" destOrd="0" presId="urn:microsoft.com/office/officeart/2005/8/layout/vList2"/>
    <dgm:cxn modelId="{BD5719CA-0395-4DD4-85CB-B50C2D68E90F}" type="presOf" srcId="{78104069-5236-4BC5-BEB1-886A2122AE83}" destId="{9AFDB719-D0E6-4A86-86D0-85978F2E6806}" srcOrd="0" destOrd="0" presId="urn:microsoft.com/office/officeart/2005/8/layout/vList2"/>
    <dgm:cxn modelId="{EDA5A8D8-7AD6-4509-8BCC-D230ACE1237F}" srcId="{59033F02-99D5-475A-A6A2-AC4371B263F0}" destId="{99CD0634-5F1E-4ABD-9203-3A84CEC168E6}" srcOrd="1" destOrd="0" parTransId="{EBAE332E-56E8-4CDB-A3D3-EC361FAA419B}" sibTransId="{9C3B7A2D-13CA-4111-AA91-97466EE8F947}"/>
    <dgm:cxn modelId="{4520ED96-0F08-443D-82D8-053C61D56597}" srcId="{59033F02-99D5-475A-A6A2-AC4371B263F0}" destId="{9FF1CC44-3781-4DD6-A4A8-DFCFAD3FA3C1}" srcOrd="2" destOrd="0" parTransId="{3B23267C-BFF2-44FF-B73D-79BF05E011A8}" sibTransId="{92A272FE-D0F9-46D5-9556-D551E7C78865}"/>
    <dgm:cxn modelId="{613BC9CD-F5CD-444E-8A9C-16B36055B650}" type="presOf" srcId="{D9AFF0D6-3D88-427D-91DB-9BE0F87C7C17}" destId="{EC78C85D-BB44-4952-8BB8-E371FF3253B1}" srcOrd="0" destOrd="0" presId="urn:microsoft.com/office/officeart/2005/8/layout/vList2"/>
    <dgm:cxn modelId="{DA622EC8-F4B1-4D8A-BC96-E9914D182CAE}" type="presParOf" srcId="{064F952D-17FE-4002-A3F9-72C5F395E027}" destId="{EC78C85D-BB44-4952-8BB8-E371FF3253B1}" srcOrd="0" destOrd="0" presId="urn:microsoft.com/office/officeart/2005/8/layout/vList2"/>
    <dgm:cxn modelId="{9ABC57D1-31A8-46A6-A60D-8A3E9F192E4C}" type="presParOf" srcId="{064F952D-17FE-4002-A3F9-72C5F395E027}" destId="{B148DA49-EA48-4EF5-B945-8208EBEC8CA5}" srcOrd="1" destOrd="0" presId="urn:microsoft.com/office/officeart/2005/8/layout/vList2"/>
    <dgm:cxn modelId="{B8979A19-35E2-45BD-B81F-C7D0FAFBF34E}" type="presParOf" srcId="{064F952D-17FE-4002-A3F9-72C5F395E027}" destId="{B3763588-A8CE-4612-AC2B-2EE1E1DAD917}" srcOrd="2" destOrd="0" presId="urn:microsoft.com/office/officeart/2005/8/layout/vList2"/>
    <dgm:cxn modelId="{8ED6F965-1094-4DD4-93D5-4E76704024C9}" type="presParOf" srcId="{064F952D-17FE-4002-A3F9-72C5F395E027}" destId="{224E9360-AA13-4BAE-AD03-34E6D771186A}" srcOrd="3" destOrd="0" presId="urn:microsoft.com/office/officeart/2005/8/layout/vList2"/>
    <dgm:cxn modelId="{CC87CE4A-FEB7-4C9E-B59B-5799EB89201C}" type="presParOf" srcId="{064F952D-17FE-4002-A3F9-72C5F395E027}" destId="{A87A5C68-EAB9-4BBD-813B-789F32D70D80}" srcOrd="4" destOrd="0" presId="urn:microsoft.com/office/officeart/2005/8/layout/vList2"/>
    <dgm:cxn modelId="{0D13E062-949C-46F8-A322-4B7540532988}" type="presParOf" srcId="{064F952D-17FE-4002-A3F9-72C5F395E027}" destId="{9AFDB719-D0E6-4A86-86D0-85978F2E6806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CE5CAE-D4BC-4B46-B537-337353A33FE2}">
      <dsp:nvSpPr>
        <dsp:cNvPr id="0" name=""/>
        <dsp:cNvSpPr/>
      </dsp:nvSpPr>
      <dsp:spPr>
        <a:xfrm>
          <a:off x="0" y="0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000" b="1" kern="1200" dirty="0" smtClean="0">
              <a:solidFill>
                <a:schemeClr val="bg1"/>
              </a:solidFill>
            </a:rPr>
            <a:t>Celkové výdavky projektu/</a:t>
          </a:r>
          <a:r>
            <a:rPr lang="sk-SK" sz="2000" b="1" kern="1200" dirty="0" err="1" smtClean="0">
              <a:solidFill>
                <a:schemeClr val="bg1"/>
              </a:solidFill>
            </a:rPr>
            <a:t>Total</a:t>
          </a:r>
          <a:r>
            <a:rPr lang="sk-SK" sz="2000" b="1" kern="1200" dirty="0" smtClean="0">
              <a:solidFill>
                <a:schemeClr val="bg1"/>
              </a:solidFill>
            </a:rPr>
            <a:t> </a:t>
          </a:r>
          <a:r>
            <a:rPr lang="sk-SK" sz="2000" b="1" kern="1200" dirty="0" err="1" smtClean="0">
              <a:solidFill>
                <a:schemeClr val="bg1"/>
              </a:solidFill>
            </a:rPr>
            <a:t>costs</a:t>
          </a:r>
          <a:r>
            <a:rPr lang="sk-SK" sz="2000" b="1" kern="1200" dirty="0" smtClean="0">
              <a:solidFill>
                <a:schemeClr val="bg1"/>
              </a:solidFill>
            </a:rPr>
            <a:t> of </a:t>
          </a:r>
          <a:r>
            <a:rPr lang="sk-SK" sz="2000" b="1" kern="1200" dirty="0" err="1" smtClean="0">
              <a:solidFill>
                <a:schemeClr val="bg1"/>
              </a:solidFill>
            </a:rPr>
            <a:t>project</a:t>
          </a:r>
          <a:r>
            <a:rPr lang="sk-SK" sz="2300" b="1" kern="1200" dirty="0" smtClean="0">
              <a:solidFill>
                <a:schemeClr val="bg1"/>
              </a:solidFill>
            </a:rPr>
            <a:t> </a:t>
          </a:r>
          <a:r>
            <a:rPr lang="sk-SK" sz="2300" b="1" kern="1200" dirty="0" smtClean="0">
              <a:solidFill>
                <a:srgbClr val="C00000"/>
              </a:solidFill>
            </a:rPr>
            <a:t>890 409 eur</a:t>
          </a:r>
          <a:endParaRPr lang="sk-SK" sz="2300" b="1" kern="1200" dirty="0">
            <a:solidFill>
              <a:srgbClr val="C00000"/>
            </a:solidFill>
          </a:endParaRPr>
        </a:p>
      </dsp:txBody>
      <dsp:txXfrm>
        <a:off x="39768" y="39768"/>
        <a:ext cx="5530000" cy="1278252"/>
      </dsp:txXfrm>
    </dsp:sp>
    <dsp:sp modelId="{AAEF4E19-D240-4ACB-BCA5-71A90AA90253}">
      <dsp:nvSpPr>
        <dsp:cNvPr id="0" name=""/>
        <dsp:cNvSpPr/>
      </dsp:nvSpPr>
      <dsp:spPr>
        <a:xfrm>
          <a:off x="617219" y="1584087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100" b="1" kern="1200" dirty="0" smtClean="0"/>
            <a:t>Miera projektového grantu </a:t>
          </a:r>
          <a:r>
            <a:rPr lang="sk-SK" sz="2100" kern="1200" dirty="0" smtClean="0"/>
            <a:t>vo výške/T</a:t>
          </a:r>
          <a:r>
            <a:rPr lang="en-US" sz="2100" kern="1200" dirty="0" smtClean="0"/>
            <a:t>he </a:t>
          </a:r>
          <a:r>
            <a:rPr lang="sk-SK" sz="2100" kern="1200" dirty="0" err="1" smtClean="0"/>
            <a:t>extent</a:t>
          </a:r>
          <a:r>
            <a:rPr lang="en-US" sz="2100" kern="1200" dirty="0" smtClean="0"/>
            <a:t> of project grant</a:t>
          </a:r>
          <a:r>
            <a:rPr lang="sk-SK" sz="2100" kern="1200" dirty="0" smtClean="0"/>
            <a:t> </a:t>
          </a:r>
          <a:r>
            <a:rPr lang="sk-SK" sz="2100" b="1" kern="1200" dirty="0" smtClean="0">
              <a:solidFill>
                <a:srgbClr val="C00000"/>
              </a:solidFill>
            </a:rPr>
            <a:t>85 %</a:t>
          </a:r>
          <a:r>
            <a:rPr lang="sk-SK" sz="2100" kern="1200" dirty="0" smtClean="0"/>
            <a:t> (756 849 eur)</a:t>
          </a:r>
          <a:endParaRPr lang="sk-SK" sz="2100" kern="1200" dirty="0"/>
        </a:p>
      </dsp:txBody>
      <dsp:txXfrm>
        <a:off x="656987" y="1623855"/>
        <a:ext cx="5415841" cy="1278252"/>
      </dsp:txXfrm>
    </dsp:sp>
    <dsp:sp modelId="{6445DD86-5A90-44F1-AE40-F30FDD9A3225}">
      <dsp:nvSpPr>
        <dsp:cNvPr id="0" name=""/>
        <dsp:cNvSpPr/>
      </dsp:nvSpPr>
      <dsp:spPr>
        <a:xfrm>
          <a:off x="1234439" y="3168174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100" b="1" kern="1200" dirty="0" smtClean="0"/>
            <a:t>Spolufinancovanie projektu </a:t>
          </a:r>
          <a:r>
            <a:rPr lang="sk-SK" sz="2100" kern="1200" dirty="0" smtClean="0"/>
            <a:t>vo výške/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100" kern="1200" dirty="0" err="1" smtClean="0"/>
            <a:t>Co-financed</a:t>
          </a:r>
          <a:r>
            <a:rPr lang="sk-SK" sz="2100" kern="1200" dirty="0" smtClean="0"/>
            <a:t> </a:t>
          </a:r>
          <a:r>
            <a:rPr lang="sk-SK" sz="2100" kern="1200" dirty="0" err="1" smtClean="0"/>
            <a:t>project</a:t>
          </a:r>
          <a:r>
            <a:rPr lang="sk-SK" sz="2100" kern="1200" dirty="0" smtClean="0"/>
            <a:t> </a:t>
          </a:r>
          <a:r>
            <a:rPr lang="sk-SK" sz="2100" b="1" kern="1200" dirty="0" smtClean="0">
              <a:solidFill>
                <a:srgbClr val="C00000"/>
              </a:solidFill>
            </a:rPr>
            <a:t>15 %</a:t>
          </a:r>
          <a:r>
            <a:rPr lang="sk-SK" sz="2100" kern="1200" dirty="0" smtClean="0"/>
            <a:t> 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100" kern="1200" dirty="0" smtClean="0"/>
            <a:t>(133 560 eur)</a:t>
          </a:r>
          <a:endParaRPr lang="sk-SK" sz="2100" kern="1200" dirty="0"/>
        </a:p>
      </dsp:txBody>
      <dsp:txXfrm>
        <a:off x="1274207" y="3207942"/>
        <a:ext cx="5415841" cy="1278252"/>
      </dsp:txXfrm>
    </dsp:sp>
    <dsp:sp modelId="{3D6F0F73-5609-447F-8E95-9A76A1264456}">
      <dsp:nvSpPr>
        <dsp:cNvPr id="0" name=""/>
        <dsp:cNvSpPr/>
      </dsp:nvSpPr>
      <dsp:spPr>
        <a:xfrm>
          <a:off x="6112597" y="1029656"/>
          <a:ext cx="882562" cy="88256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k-SK" sz="3600" kern="1200"/>
        </a:p>
      </dsp:txBody>
      <dsp:txXfrm>
        <a:off x="6311173" y="1029656"/>
        <a:ext cx="485410" cy="664128"/>
      </dsp:txXfrm>
    </dsp:sp>
    <dsp:sp modelId="{DCD57B3D-1D33-4707-8647-9325C1A06F98}">
      <dsp:nvSpPr>
        <dsp:cNvPr id="0" name=""/>
        <dsp:cNvSpPr/>
      </dsp:nvSpPr>
      <dsp:spPr>
        <a:xfrm>
          <a:off x="6729817" y="2604691"/>
          <a:ext cx="882562" cy="88256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k-SK" sz="3600" kern="1200"/>
        </a:p>
      </dsp:txBody>
      <dsp:txXfrm>
        <a:off x="6928393" y="2604691"/>
        <a:ext cx="485410" cy="6641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1797B3-9E52-4021-8670-935C89E6E1F6}">
      <dsp:nvSpPr>
        <dsp:cNvPr id="0" name=""/>
        <dsp:cNvSpPr/>
      </dsp:nvSpPr>
      <dsp:spPr>
        <a:xfrm rot="10800000">
          <a:off x="926150" y="1167"/>
          <a:ext cx="6731784" cy="1968071"/>
        </a:xfrm>
        <a:prstGeom prst="homePlat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67865" tIns="76200" rIns="142240" bIns="76200" numCol="1" spcCol="1270" anchor="ctr" anchorCtr="0">
          <a:noAutofit/>
        </a:bodyPr>
        <a:lstStyle/>
        <a:p>
          <a:pPr lvl="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sk-SK" sz="2000" kern="1200" dirty="0" smtClean="0"/>
            <a:t>Zníženie existujúcich bariér a podpora cezhraničnej spolupráce vo východnej časti Slovenska s Ukrajinou a  vytvorenie nových a podpora existujúcich partnerstiev a sietí.</a:t>
          </a:r>
          <a:endParaRPr lang="sk-SK" sz="2000" kern="1200" dirty="0"/>
        </a:p>
      </dsp:txBody>
      <dsp:txXfrm rot="10800000">
        <a:off x="1418168" y="1167"/>
        <a:ext cx="6239766" cy="1968071"/>
      </dsp:txXfrm>
    </dsp:sp>
    <dsp:sp modelId="{BEE0D9CD-2C32-4A39-BA37-F9A2457663C6}">
      <dsp:nvSpPr>
        <dsp:cNvPr id="0" name=""/>
        <dsp:cNvSpPr/>
      </dsp:nvSpPr>
      <dsp:spPr>
        <a:xfrm>
          <a:off x="214617" y="6"/>
          <a:ext cx="1968071" cy="196807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3000" r="-5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C60748-4F1E-46F6-BA4E-748ED3AF051E}">
      <dsp:nvSpPr>
        <dsp:cNvPr id="0" name=""/>
        <dsp:cNvSpPr/>
      </dsp:nvSpPr>
      <dsp:spPr>
        <a:xfrm rot="10800000">
          <a:off x="902399" y="2557884"/>
          <a:ext cx="6833138" cy="1968071"/>
        </a:xfrm>
        <a:prstGeom prst="homePlat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67865" tIns="76200" rIns="142240" bIns="76200" numCol="1" spcCol="1270" anchor="ctr" anchorCtr="0">
          <a:noAutofit/>
        </a:bodyPr>
        <a:lstStyle/>
        <a:p>
          <a:pPr lvl="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i="1" kern="1200" dirty="0" smtClean="0"/>
            <a:t>Reduce existing barriers and promote cross-border cooperation in the eastern part of Slovakia to Ukraine</a:t>
          </a:r>
          <a:r>
            <a:rPr lang="sk-SK" sz="2000" i="1" kern="1200" dirty="0" smtClean="0"/>
            <a:t> and c</a:t>
          </a:r>
          <a:r>
            <a:rPr lang="en-US" sz="2000" i="1" kern="1200" dirty="0" err="1" smtClean="0"/>
            <a:t>reate</a:t>
          </a:r>
          <a:r>
            <a:rPr lang="en-US" sz="2000" i="1" kern="1200" dirty="0" smtClean="0"/>
            <a:t> new and support existing partnerships and networks</a:t>
          </a:r>
          <a:r>
            <a:rPr lang="sk-SK" sz="2000" i="1" kern="1200" dirty="0" smtClean="0"/>
            <a:t>.</a:t>
          </a:r>
          <a:endParaRPr lang="sk-SK" sz="2000" kern="1200" dirty="0"/>
        </a:p>
      </dsp:txBody>
      <dsp:txXfrm rot="10800000">
        <a:off x="1394417" y="2557884"/>
        <a:ext cx="6341120" cy="1968071"/>
      </dsp:txXfrm>
    </dsp:sp>
    <dsp:sp modelId="{48F62C61-9586-4919-A75F-4B4384183055}">
      <dsp:nvSpPr>
        <dsp:cNvPr id="0" name=""/>
        <dsp:cNvSpPr/>
      </dsp:nvSpPr>
      <dsp:spPr>
        <a:xfrm>
          <a:off x="197977" y="2495772"/>
          <a:ext cx="1968071" cy="196807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9D9B25-0547-4A02-A435-A1EE852C5252}">
      <dsp:nvSpPr>
        <dsp:cNvPr id="0" name=""/>
        <dsp:cNvSpPr/>
      </dsp:nvSpPr>
      <dsp:spPr>
        <a:xfrm>
          <a:off x="0" y="0"/>
          <a:ext cx="8229600" cy="141436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kern="1200" dirty="0" smtClean="0"/>
            <a:t>1. Podpora príležitostí a podmienok pre mäkký cestovný ruch a pomoci regiónu, </a:t>
          </a:r>
          <a:r>
            <a:rPr lang="sk-SK" sz="1800" kern="1200" dirty="0" err="1" smtClean="0"/>
            <a:t>trilaterálnej</a:t>
          </a:r>
          <a:r>
            <a:rPr lang="sk-SK" sz="1800" kern="1200" dirty="0" smtClean="0"/>
            <a:t> rezervácii a lokalitám svetového dedičstva UNESCO.</a:t>
          </a:r>
          <a:endParaRPr lang="sk-SK" sz="1800" kern="1200" dirty="0"/>
        </a:p>
      </dsp:txBody>
      <dsp:txXfrm>
        <a:off x="1787356" y="0"/>
        <a:ext cx="6442243" cy="1414363"/>
      </dsp:txXfrm>
    </dsp:sp>
    <dsp:sp modelId="{75E2AD2B-9FF8-41CE-8D5E-FC6A2E339C27}">
      <dsp:nvSpPr>
        <dsp:cNvPr id="0" name=""/>
        <dsp:cNvSpPr/>
      </dsp:nvSpPr>
      <dsp:spPr>
        <a:xfrm>
          <a:off x="141436" y="141436"/>
          <a:ext cx="1645920" cy="113149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284083-2483-47F0-A38A-E15013C73EBB}">
      <dsp:nvSpPr>
        <dsp:cNvPr id="0" name=""/>
        <dsp:cNvSpPr/>
      </dsp:nvSpPr>
      <dsp:spPr>
        <a:xfrm>
          <a:off x="0" y="1468717"/>
          <a:ext cx="8229600" cy="141436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kern="1200" dirty="0" smtClean="0"/>
            <a:t>2. Posilnenie kapacít zúčastnených strán Slovenska a Ukrajiny pre rozvoj udržateľného cestovného ruchu a povedomie o životnom prostredí.</a:t>
          </a:r>
          <a:endParaRPr lang="sk-SK" sz="1800" kern="1200" dirty="0"/>
        </a:p>
      </dsp:txBody>
      <dsp:txXfrm>
        <a:off x="1787356" y="1468717"/>
        <a:ext cx="6442243" cy="1414363"/>
      </dsp:txXfrm>
    </dsp:sp>
    <dsp:sp modelId="{2A7DFF4A-B98B-47D8-9F69-631EDCF08847}">
      <dsp:nvSpPr>
        <dsp:cNvPr id="0" name=""/>
        <dsp:cNvSpPr/>
      </dsp:nvSpPr>
      <dsp:spPr>
        <a:xfrm>
          <a:off x="141436" y="1697236"/>
          <a:ext cx="1645920" cy="113149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A46920-F664-4C12-AC8A-83B78885154E}">
      <dsp:nvSpPr>
        <dsp:cNvPr id="0" name=""/>
        <dsp:cNvSpPr/>
      </dsp:nvSpPr>
      <dsp:spPr>
        <a:xfrm>
          <a:off x="0" y="2975523"/>
          <a:ext cx="8229600" cy="141436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kern="1200" dirty="0" smtClean="0"/>
            <a:t>3. Starostlivosť o cezhraničné chránené územia pre zvýšenie prirodzenosti a atraktivity lokalít v súlade s národnými a medzinárodnými záväzkami v oblasti ochrany prírody.</a:t>
          </a:r>
          <a:endParaRPr lang="sk-SK" sz="1800" kern="1200" dirty="0"/>
        </a:p>
      </dsp:txBody>
      <dsp:txXfrm>
        <a:off x="1787356" y="2975523"/>
        <a:ext cx="6442243" cy="1414363"/>
      </dsp:txXfrm>
    </dsp:sp>
    <dsp:sp modelId="{313C2792-D5D8-43F5-BD3E-51FEB4E8D8E3}">
      <dsp:nvSpPr>
        <dsp:cNvPr id="0" name=""/>
        <dsp:cNvSpPr/>
      </dsp:nvSpPr>
      <dsp:spPr>
        <a:xfrm>
          <a:off x="158850" y="3157243"/>
          <a:ext cx="1645920" cy="113149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D13CBB-E260-4D78-9ED3-0A96276913BD}">
      <dsp:nvSpPr>
        <dsp:cNvPr id="0" name=""/>
        <dsp:cNvSpPr/>
      </dsp:nvSpPr>
      <dsp:spPr>
        <a:xfrm>
          <a:off x="3146748" y="87100"/>
          <a:ext cx="4096156" cy="101583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400" kern="1200" dirty="0" smtClean="0"/>
            <a:t>Národný park Poloniny</a:t>
          </a:r>
          <a:endParaRPr lang="sk-SK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400" kern="1200" dirty="0" smtClean="0"/>
            <a:t>CHKO Vihorlat</a:t>
          </a:r>
          <a:endParaRPr lang="sk-SK" sz="2400" kern="1200" dirty="0"/>
        </a:p>
      </dsp:txBody>
      <dsp:txXfrm>
        <a:off x="3146748" y="214080"/>
        <a:ext cx="3715217" cy="761877"/>
      </dsp:txXfrm>
    </dsp:sp>
    <dsp:sp modelId="{84F72CA7-A57D-4660-887C-7B05E2EDD82C}">
      <dsp:nvSpPr>
        <dsp:cNvPr id="0" name=""/>
        <dsp:cNvSpPr/>
      </dsp:nvSpPr>
      <dsp:spPr>
        <a:xfrm>
          <a:off x="451273" y="848"/>
          <a:ext cx="2721445" cy="1158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 dirty="0" smtClean="0"/>
            <a:t>Slovenská strana hranice/Slovak </a:t>
          </a:r>
          <a:r>
            <a:rPr lang="sk-SK" sz="2200" kern="1200" dirty="0" err="1" smtClean="0"/>
            <a:t>side</a:t>
          </a:r>
          <a:r>
            <a:rPr lang="sk-SK" sz="2200" kern="1200" dirty="0" smtClean="0"/>
            <a:t> of </a:t>
          </a:r>
          <a:r>
            <a:rPr lang="sk-SK" sz="2200" kern="1200" dirty="0" err="1" smtClean="0"/>
            <a:t>the</a:t>
          </a:r>
          <a:r>
            <a:rPr lang="sk-SK" sz="2200" kern="1200" dirty="0" smtClean="0"/>
            <a:t> </a:t>
          </a:r>
          <a:r>
            <a:rPr lang="sk-SK" sz="2200" kern="1200" dirty="0" err="1" smtClean="0"/>
            <a:t>border</a:t>
          </a:r>
          <a:r>
            <a:rPr lang="sk-SK" sz="2200" kern="1200" dirty="0" smtClean="0"/>
            <a:t>:</a:t>
          </a:r>
          <a:endParaRPr lang="sk-SK" sz="2200" kern="1200" dirty="0"/>
        </a:p>
      </dsp:txBody>
      <dsp:txXfrm>
        <a:off x="507833" y="57408"/>
        <a:ext cx="2608325" cy="1045519"/>
      </dsp:txXfrm>
    </dsp:sp>
    <dsp:sp modelId="{599893C2-AFAD-4E47-B1DB-5B9C60C7E1FC}">
      <dsp:nvSpPr>
        <dsp:cNvPr id="0" name=""/>
        <dsp:cNvSpPr/>
      </dsp:nvSpPr>
      <dsp:spPr>
        <a:xfrm>
          <a:off x="3120360" y="1391850"/>
          <a:ext cx="4085132" cy="107517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400" kern="1200" dirty="0" err="1" smtClean="0"/>
            <a:t>Užanský</a:t>
          </a:r>
          <a:r>
            <a:rPr lang="sk-SK" sz="2400" kern="1200" dirty="0" smtClean="0"/>
            <a:t> prírodný národný park (UNPP)</a:t>
          </a:r>
          <a:endParaRPr lang="sk-SK" sz="2400" kern="1200" dirty="0"/>
        </a:p>
      </dsp:txBody>
      <dsp:txXfrm>
        <a:off x="3120360" y="1526247"/>
        <a:ext cx="3681941" cy="806383"/>
      </dsp:txXfrm>
    </dsp:sp>
    <dsp:sp modelId="{12004439-8C3E-488E-A835-42E1305558AD}">
      <dsp:nvSpPr>
        <dsp:cNvPr id="0" name=""/>
        <dsp:cNvSpPr/>
      </dsp:nvSpPr>
      <dsp:spPr>
        <a:xfrm>
          <a:off x="514656" y="1367438"/>
          <a:ext cx="2605704" cy="11240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 dirty="0" smtClean="0"/>
            <a:t>Ukrajinská strana hranice/</a:t>
          </a:r>
          <a:r>
            <a:rPr lang="en-US" sz="2200" kern="1200" dirty="0" smtClean="0"/>
            <a:t>Ukrainian side of the border</a:t>
          </a:r>
          <a:r>
            <a:rPr lang="sk-SK" sz="2200" kern="1200" dirty="0" smtClean="0"/>
            <a:t>:</a:t>
          </a:r>
          <a:endParaRPr lang="sk-SK" sz="2200" kern="1200" dirty="0"/>
        </a:p>
      </dsp:txBody>
      <dsp:txXfrm>
        <a:off x="569525" y="1422307"/>
        <a:ext cx="2495966" cy="10142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7C39F9-AD58-4046-AA08-11BE3A4906AE}">
      <dsp:nvSpPr>
        <dsp:cNvPr id="0" name=""/>
        <dsp:cNvSpPr/>
      </dsp:nvSpPr>
      <dsp:spPr>
        <a:xfrm>
          <a:off x="0" y="120289"/>
          <a:ext cx="7606937" cy="67532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700" i="0" kern="1200" dirty="0" smtClean="0"/>
            <a:t>Sieť nástrojov pre propagáciu prírodného a kultúrneho dedičstva  </a:t>
          </a:r>
          <a:endParaRPr lang="sk-SK" sz="1700" i="0" kern="1200" dirty="0"/>
        </a:p>
      </dsp:txBody>
      <dsp:txXfrm>
        <a:off x="32967" y="153256"/>
        <a:ext cx="7541003" cy="609393"/>
      </dsp:txXfrm>
    </dsp:sp>
    <dsp:sp modelId="{2FFE39A5-68AA-40D6-BDA5-531F28A24628}">
      <dsp:nvSpPr>
        <dsp:cNvPr id="0" name=""/>
        <dsp:cNvSpPr/>
      </dsp:nvSpPr>
      <dsp:spPr>
        <a:xfrm>
          <a:off x="0" y="795617"/>
          <a:ext cx="7606937" cy="4486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520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k-SK" sz="1300" kern="1200" dirty="0" smtClean="0"/>
            <a:t>informačné materiálny pre rozvoj mäkkého cestovného ruchu (brožúry, letáky, mapy, sprievodca atď.),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k-SK" sz="1300" kern="1200" dirty="0" smtClean="0"/>
            <a:t>informačné materiálny pre obce mikroregiónu.</a:t>
          </a:r>
          <a:endParaRPr lang="sk-SK" sz="1300" kern="1200" dirty="0"/>
        </a:p>
      </dsp:txBody>
      <dsp:txXfrm>
        <a:off x="0" y="795617"/>
        <a:ext cx="7606937" cy="448672"/>
      </dsp:txXfrm>
    </dsp:sp>
    <dsp:sp modelId="{1BC89F67-AA9F-468A-88B7-187D2F7AF248}">
      <dsp:nvSpPr>
        <dsp:cNvPr id="0" name=""/>
        <dsp:cNvSpPr/>
      </dsp:nvSpPr>
      <dsp:spPr>
        <a:xfrm>
          <a:off x="0" y="1244290"/>
          <a:ext cx="7606937" cy="675327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700" kern="1200" dirty="0" smtClean="0"/>
            <a:t>Spoločné aktivity v manažmente biotopov v cezhraničných chránených územiach </a:t>
          </a:r>
          <a:endParaRPr lang="sk-SK" sz="1700" i="1" kern="1200" dirty="0"/>
        </a:p>
      </dsp:txBody>
      <dsp:txXfrm>
        <a:off x="32967" y="1277257"/>
        <a:ext cx="7541003" cy="609393"/>
      </dsp:txXfrm>
    </dsp:sp>
    <dsp:sp modelId="{A5C1EB0D-7643-4494-9DA9-A96C23B0BC4F}">
      <dsp:nvSpPr>
        <dsp:cNvPr id="0" name=""/>
        <dsp:cNvSpPr/>
      </dsp:nvSpPr>
      <dsp:spPr>
        <a:xfrm>
          <a:off x="0" y="1968577"/>
          <a:ext cx="7606937" cy="67532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700" i="0" kern="1200" dirty="0" smtClean="0"/>
            <a:t>Vytvorenie resp. skvalitnenie drobnej infraštruktúry  </a:t>
          </a:r>
          <a:endParaRPr lang="sk-SK" sz="1700" i="0" kern="1200" dirty="0"/>
        </a:p>
      </dsp:txBody>
      <dsp:txXfrm>
        <a:off x="32967" y="2001544"/>
        <a:ext cx="7541003" cy="609393"/>
      </dsp:txXfrm>
    </dsp:sp>
    <dsp:sp modelId="{EAEA86D9-FC1D-4D0C-8782-AD49A8BCA114}">
      <dsp:nvSpPr>
        <dsp:cNvPr id="0" name=""/>
        <dsp:cNvSpPr/>
      </dsp:nvSpPr>
      <dsp:spPr>
        <a:xfrm>
          <a:off x="0" y="2643905"/>
          <a:ext cx="7606937" cy="897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520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k-SK" sz="1300" kern="1200" dirty="0" smtClean="0"/>
            <a:t>vybudovanie zariadení pre mäkký cestovný ruch, ktoré budú podporovať služby pre turistov,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k-SK" sz="1300" kern="1200" dirty="0" smtClean="0"/>
            <a:t>3 –jazyčné edukačné tabule v cezhraničnom území,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k-SK" sz="1300" kern="1200" dirty="0" smtClean="0"/>
            <a:t>vybudovanie turistických  a cykloturistických chodníkov,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k-SK" sz="1300" kern="1200" dirty="0" err="1" smtClean="0"/>
            <a:t>diaporama</a:t>
          </a:r>
          <a:r>
            <a:rPr lang="sk-SK" sz="1300" kern="1200" dirty="0" smtClean="0"/>
            <a:t>.</a:t>
          </a:r>
          <a:endParaRPr lang="sk-SK" sz="1300" kern="1200" dirty="0"/>
        </a:p>
      </dsp:txBody>
      <dsp:txXfrm>
        <a:off x="0" y="2643905"/>
        <a:ext cx="7606937" cy="897345"/>
      </dsp:txXfrm>
    </dsp:sp>
    <dsp:sp modelId="{1CE51615-AB7F-432D-AE3B-E8CA607F55ED}">
      <dsp:nvSpPr>
        <dsp:cNvPr id="0" name=""/>
        <dsp:cNvSpPr/>
      </dsp:nvSpPr>
      <dsp:spPr>
        <a:xfrm>
          <a:off x="0" y="3541250"/>
          <a:ext cx="7606937" cy="675327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700" kern="1200" dirty="0" smtClean="0"/>
            <a:t>Vypracovanie návrhu udržateľnej stratégie cezhraničných chránených území na báze mäkkého cestovného ruchu  </a:t>
          </a:r>
          <a:endParaRPr lang="sk-SK" sz="1700" kern="1200" dirty="0"/>
        </a:p>
      </dsp:txBody>
      <dsp:txXfrm>
        <a:off x="32967" y="3574217"/>
        <a:ext cx="7541003" cy="60939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78C85D-BB44-4952-8BB8-E371FF3253B1}">
      <dsp:nvSpPr>
        <dsp:cNvPr id="0" name=""/>
        <dsp:cNvSpPr/>
      </dsp:nvSpPr>
      <dsp:spPr>
        <a:xfrm>
          <a:off x="0" y="64701"/>
          <a:ext cx="7088777" cy="116853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000" kern="1200" dirty="0" err="1" smtClean="0"/>
            <a:t>Stakeholdri</a:t>
          </a:r>
          <a:r>
            <a:rPr lang="sk-SK" sz="2000" kern="1200" dirty="0" smtClean="0"/>
            <a:t> vyškolení na uplatňovanie rozvoja mäkkého cestovného ruchu s využitím cezhraničných chránených území Slovenska a </a:t>
          </a:r>
          <a:r>
            <a:rPr lang="sk-SK" sz="2000" kern="1200" dirty="0" smtClean="0"/>
            <a:t>Ukrajiny</a:t>
          </a:r>
          <a:endParaRPr lang="sk-SK" sz="2000" kern="1200" dirty="0"/>
        </a:p>
      </dsp:txBody>
      <dsp:txXfrm>
        <a:off x="57043" y="121744"/>
        <a:ext cx="6974691" cy="1054451"/>
      </dsp:txXfrm>
    </dsp:sp>
    <dsp:sp modelId="{B3763588-A8CE-4612-AC2B-2EE1E1DAD917}">
      <dsp:nvSpPr>
        <dsp:cNvPr id="0" name=""/>
        <dsp:cNvSpPr/>
      </dsp:nvSpPr>
      <dsp:spPr>
        <a:xfrm>
          <a:off x="0" y="1282131"/>
          <a:ext cx="7088777" cy="1168537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sk-SK" sz="2000" kern="1200" dirty="0" smtClean="0"/>
            <a:t>Vyškolení strážcovia prírody zo Slovenska a Ukrajiny využívajúc skúsenosti z Nórska v rozvoji </a:t>
          </a:r>
          <a:r>
            <a:rPr lang="sk-SK" sz="2000" kern="1200" dirty="0" err="1" smtClean="0"/>
            <a:t>ekoturizmu</a:t>
          </a:r>
          <a:r>
            <a:rPr lang="sk-SK" sz="2000" kern="1200" dirty="0" smtClean="0"/>
            <a:t> a </a:t>
          </a:r>
          <a:r>
            <a:rPr lang="sk-SK" sz="2000" kern="1200" dirty="0" err="1" smtClean="0"/>
            <a:t>ekovýchovy</a:t>
          </a:r>
          <a:endParaRPr lang="sk-SK" sz="2000" kern="1200" dirty="0" smtClean="0"/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k-SK" sz="2000" kern="1200" dirty="0"/>
        </a:p>
      </dsp:txBody>
      <dsp:txXfrm>
        <a:off x="57043" y="1339174"/>
        <a:ext cx="6974691" cy="1054451"/>
      </dsp:txXfrm>
    </dsp:sp>
    <dsp:sp modelId="{A87A5C68-EAB9-4BBD-813B-789F32D70D80}">
      <dsp:nvSpPr>
        <dsp:cNvPr id="0" name=""/>
        <dsp:cNvSpPr/>
      </dsp:nvSpPr>
      <dsp:spPr>
        <a:xfrm>
          <a:off x="0" y="2508268"/>
          <a:ext cx="7088777" cy="116853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000" kern="1200" dirty="0" smtClean="0"/>
            <a:t>Tematické workshopy a iné </a:t>
          </a:r>
          <a:r>
            <a:rPr lang="sk-SK" sz="2000" kern="1200" dirty="0" smtClean="0"/>
            <a:t>podujatia</a:t>
          </a:r>
          <a:endParaRPr lang="sk-SK" sz="2000" kern="1200" dirty="0"/>
        </a:p>
      </dsp:txBody>
      <dsp:txXfrm>
        <a:off x="57043" y="2565311"/>
        <a:ext cx="6974691" cy="1054451"/>
      </dsp:txXfrm>
    </dsp:sp>
    <dsp:sp modelId="{9AFDB719-D0E6-4A86-86D0-85978F2E6806}">
      <dsp:nvSpPr>
        <dsp:cNvPr id="0" name=""/>
        <dsp:cNvSpPr/>
      </dsp:nvSpPr>
      <dsp:spPr>
        <a:xfrm>
          <a:off x="0" y="3676806"/>
          <a:ext cx="7088777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5069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k-SK" sz="1600" kern="1200" dirty="0" smtClean="0"/>
            <a:t>výmena skúseností a poznatkov v oblasti </a:t>
          </a:r>
          <a:r>
            <a:rPr lang="sk-SK" sz="1600" kern="1200" dirty="0" err="1" smtClean="0"/>
            <a:t>ekoturizmu</a:t>
          </a:r>
          <a:r>
            <a:rPr lang="sk-SK" sz="1600" kern="1200" dirty="0" smtClean="0"/>
            <a:t>  </a:t>
          </a:r>
          <a:endParaRPr lang="sk-SK" sz="1600" kern="1200" dirty="0"/>
        </a:p>
      </dsp:txBody>
      <dsp:txXfrm>
        <a:off x="0" y="3676806"/>
        <a:ext cx="7088777" cy="331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3F9CAA4-D264-4AD3-B51E-D47AE9F08268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6093A3F-884E-4302-BBA2-242AABBE159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3295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1E3A332-C4DD-40A5-9E5C-3BB6C2AFD4CC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7BCEB2A-038C-4EFF-BE92-5E0974619DD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8091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BCEB2A-038C-4EFF-BE92-5E0974619DDE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0242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AB3B8-DB1D-437B-A210-53DF52522E7E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4EDA7E-FCF9-4860-9AB1-11444C9AFB8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AC043-99BE-4CF8-A454-7ACC29ED6391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18740-7C55-4C74-8D56-842AA793009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C891E97-7267-4B90-AC70-B3D6C4A349B7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1A5490F-43D6-4496-A131-E4F9AEA79BA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EFDF162-C735-4FCB-9BD7-E8237A5626E0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16F34A0-4F7F-4848-9DF2-228E3BB6041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6E52F10-139D-4952-A377-B7FF08224CB1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3629D57-AEB7-4296-ABD0-C5CB0189DB2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6B3C866-2730-4B54-9B91-ED466502DB0E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4356867-066C-4E78-8A82-CC2B71AF4BD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7EB609A-F07F-4465-BFB4-78287CAC0606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4699A08-7CC5-4E87-AE99-530AD361FF4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5CEEA83-6938-47E7-B37D-E31CCB4E4613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7C8B6ED-A412-491B-AC03-CB8A5FAF05B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162D234-23A2-43C6-AEA3-FF9C32F4C0A6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7220256-E0BE-4748-B626-158B7B20323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BA78708-BFAA-4DE0-AD29-9D0D54E73097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6F5BBBA-CF90-4DAD-B69F-82EE7893F2E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8DF6B-D000-4424-AB64-D710AAE5C964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C45C2-5B32-4DCF-A758-BB53B393D4E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D53F33A-E5A5-44EC-BEFD-4BB6A8139C91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A6309B4-057B-471A-8EB1-ECB4F05BDBA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C80451E-C596-4285-96E2-74CDC7B485EC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35FD757-E6BF-41BD-8268-E025CBE93A1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466972C-2AA9-44DC-91D8-797F6F249D21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437C014-D915-4BDC-AA74-46F1B65BFE5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17D23-EFA2-4C47-8DAC-47F813F27D7F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436C4-D2CA-41D4-A95D-1A0F0B6E6BD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667CD-015A-49AC-A2E3-46D340CDABDA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A5D22-5403-4A7D-A841-63E5B4F896F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78A15-7D7F-465F-B553-602C648860B5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660DF-35E6-4ED7-9BF3-3716B686735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F2733-6639-4BA3-BBB0-2507898E9CB3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DEBE8-4FF5-4E4D-BA6C-EB84B1D13E1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3C842-1407-4DED-808F-97C0810DD7FF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14EAC-DCC8-484F-9416-4FED94BC74A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23B2E-6C81-4783-BF0B-84C36A624DDC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9BC6E-46C4-46DF-8DA0-681C2894E9B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92100" y="127000"/>
            <a:ext cx="8559800" cy="6591300"/>
          </a:xfrm>
          <a:prstGeom prst="rect">
            <a:avLst/>
          </a:prstGeom>
        </p:spPr>
      </p:pic>
      <p:pic>
        <p:nvPicPr>
          <p:cNvPr id="1032" name="Image 11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404813" y="-1000125"/>
            <a:ext cx="9956801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 1" descr="LogosEEAgrantsNORWAYgrants_CMJN.emf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188640"/>
            <a:ext cx="1690603" cy="4874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4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92100" y="127000"/>
            <a:ext cx="8559800" cy="6591300"/>
          </a:xfrm>
          <a:prstGeom prst="rect">
            <a:avLst/>
          </a:prstGeom>
        </p:spPr>
      </p:pic>
      <p:pic>
        <p:nvPicPr>
          <p:cNvPr id="13315" name="Image 10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404813" y="-427038"/>
            <a:ext cx="9956801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 5" descr="LogosEEAgrantsNORWAYgrants_CMJN.emf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83" y="448081"/>
            <a:ext cx="2497199" cy="7200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psr.sk/norsky-projekt/" TargetMode="External"/><Relationship Id="rId2" Type="http://schemas.openxmlformats.org/officeDocument/2006/relationships/hyperlink" Target="http://www.norwaygrants.sk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14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736600" y="2409092"/>
            <a:ext cx="7027008" cy="2488223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r>
              <a:rPr lang="fr-FR" sz="3200" b="1" dirty="0" smtClean="0">
                <a:solidFill>
                  <a:srgbClr val="4D4D4D"/>
                </a:solidFill>
                <a:latin typeface="Verdana" pitchFamily="34" charset="0"/>
              </a:rPr>
              <a:t>Norway Grants</a:t>
            </a:r>
            <a:endParaRPr lang="sk-SK" sz="3200" b="1" dirty="0">
              <a:solidFill>
                <a:srgbClr val="4D4D4D"/>
              </a:solidFill>
              <a:latin typeface="Verdana" pitchFamily="34" charset="0"/>
            </a:endParaRPr>
          </a:p>
          <a:p>
            <a:endParaRPr lang="sk-SK" sz="3200" b="1" dirty="0" smtClean="0">
              <a:solidFill>
                <a:srgbClr val="4D4D4D"/>
              </a:solidFill>
              <a:latin typeface="Verdana" pitchFamily="34" charset="0"/>
            </a:endParaRPr>
          </a:p>
          <a:p>
            <a:r>
              <a:rPr lang="sk-SK" sz="2400" b="1" dirty="0" smtClean="0">
                <a:solidFill>
                  <a:srgbClr val="4D4D4D"/>
                </a:solidFill>
                <a:latin typeface="Verdana" pitchFamily="34" charset="0"/>
              </a:rPr>
              <a:t>Ochrana prírody ako príležitosť pre regionálny rozvoj</a:t>
            </a:r>
          </a:p>
          <a:p>
            <a:endParaRPr lang="sk-SK" sz="2400" b="1" dirty="0" smtClean="0">
              <a:solidFill>
                <a:srgbClr val="4D4D4D"/>
              </a:solidFill>
              <a:latin typeface="Verdana" pitchFamily="34" charset="0"/>
            </a:endParaRPr>
          </a:p>
          <a:p>
            <a:r>
              <a:rPr lang="sk-SK" sz="2400" b="1" dirty="0" smtClean="0">
                <a:solidFill>
                  <a:srgbClr val="4D4D4D"/>
                </a:solidFill>
                <a:latin typeface="Verdana" pitchFamily="34" charset="0"/>
              </a:rPr>
              <a:t>Nature </a:t>
            </a:r>
            <a:r>
              <a:rPr lang="sk-SK" sz="2400" b="1" dirty="0" err="1">
                <a:solidFill>
                  <a:srgbClr val="4D4D4D"/>
                </a:solidFill>
                <a:latin typeface="Verdana" pitchFamily="34" charset="0"/>
              </a:rPr>
              <a:t>C</a:t>
            </a:r>
            <a:r>
              <a:rPr lang="sk-SK" sz="2400" b="1" dirty="0" err="1" smtClean="0">
                <a:solidFill>
                  <a:srgbClr val="4D4D4D"/>
                </a:solidFill>
                <a:latin typeface="Verdana" pitchFamily="34" charset="0"/>
              </a:rPr>
              <a:t>onservation</a:t>
            </a:r>
            <a:r>
              <a:rPr lang="sk-SK" sz="2400" b="1" dirty="0" smtClean="0">
                <a:solidFill>
                  <a:srgbClr val="4D4D4D"/>
                </a:solidFill>
                <a:latin typeface="Verdana" pitchFamily="34" charset="0"/>
              </a:rPr>
              <a:t> as </a:t>
            </a:r>
            <a:r>
              <a:rPr lang="sk-SK" sz="2400" b="1" dirty="0" err="1" smtClean="0">
                <a:solidFill>
                  <a:srgbClr val="4D4D4D"/>
                </a:solidFill>
                <a:latin typeface="Verdana" pitchFamily="34" charset="0"/>
              </a:rPr>
              <a:t>an</a:t>
            </a:r>
            <a:r>
              <a:rPr lang="sk-SK" sz="2400" b="1" dirty="0" smtClean="0">
                <a:solidFill>
                  <a:srgbClr val="4D4D4D"/>
                </a:solidFill>
                <a:latin typeface="Verdana" pitchFamily="34" charset="0"/>
              </a:rPr>
              <a:t> </a:t>
            </a:r>
            <a:r>
              <a:rPr lang="sk-SK" sz="2400" b="1" dirty="0" err="1">
                <a:solidFill>
                  <a:srgbClr val="4D4D4D"/>
                </a:solidFill>
                <a:latin typeface="Verdana" pitchFamily="34" charset="0"/>
              </a:rPr>
              <a:t>O</a:t>
            </a:r>
            <a:r>
              <a:rPr lang="sk-SK" sz="2400" b="1" dirty="0" err="1" smtClean="0">
                <a:solidFill>
                  <a:srgbClr val="4D4D4D"/>
                </a:solidFill>
                <a:latin typeface="Verdana" pitchFamily="34" charset="0"/>
              </a:rPr>
              <a:t>pportunity</a:t>
            </a:r>
            <a:r>
              <a:rPr lang="sk-SK" sz="2400" b="1" dirty="0" smtClean="0">
                <a:solidFill>
                  <a:srgbClr val="4D4D4D"/>
                </a:solidFill>
                <a:latin typeface="Verdana" pitchFamily="34" charset="0"/>
              </a:rPr>
              <a:t> </a:t>
            </a:r>
            <a:r>
              <a:rPr lang="sk-SK" sz="2400" b="1" dirty="0" err="1" smtClean="0">
                <a:solidFill>
                  <a:srgbClr val="4D4D4D"/>
                </a:solidFill>
                <a:latin typeface="Verdana" pitchFamily="34" charset="0"/>
              </a:rPr>
              <a:t>for</a:t>
            </a:r>
            <a:r>
              <a:rPr lang="sk-SK" sz="2400" b="1" dirty="0" smtClean="0">
                <a:solidFill>
                  <a:srgbClr val="4D4D4D"/>
                </a:solidFill>
                <a:latin typeface="Verdana" pitchFamily="34" charset="0"/>
              </a:rPr>
              <a:t> </a:t>
            </a:r>
            <a:r>
              <a:rPr lang="sk-SK" sz="2400" b="1" dirty="0" err="1">
                <a:solidFill>
                  <a:srgbClr val="4D4D4D"/>
                </a:solidFill>
                <a:latin typeface="Verdana" pitchFamily="34" charset="0"/>
              </a:rPr>
              <a:t>R</a:t>
            </a:r>
            <a:r>
              <a:rPr lang="sk-SK" sz="2400" b="1" dirty="0" err="1" smtClean="0">
                <a:solidFill>
                  <a:srgbClr val="4D4D4D"/>
                </a:solidFill>
                <a:latin typeface="Verdana" pitchFamily="34" charset="0"/>
              </a:rPr>
              <a:t>egional</a:t>
            </a:r>
            <a:r>
              <a:rPr lang="sk-SK" sz="2400" b="1" dirty="0" smtClean="0">
                <a:solidFill>
                  <a:srgbClr val="4D4D4D"/>
                </a:solidFill>
                <a:latin typeface="Verdana" pitchFamily="34" charset="0"/>
              </a:rPr>
              <a:t> </a:t>
            </a:r>
            <a:r>
              <a:rPr lang="sk-SK" sz="2400" b="1" dirty="0" err="1">
                <a:solidFill>
                  <a:srgbClr val="4D4D4D"/>
                </a:solidFill>
                <a:latin typeface="Verdana" pitchFamily="34" charset="0"/>
              </a:rPr>
              <a:t>D</a:t>
            </a:r>
            <a:r>
              <a:rPr lang="sk-SK" sz="2400" b="1" dirty="0" err="1" smtClean="0">
                <a:solidFill>
                  <a:srgbClr val="4D4D4D"/>
                </a:solidFill>
                <a:latin typeface="Verdana" pitchFamily="34" charset="0"/>
              </a:rPr>
              <a:t>evelopment</a:t>
            </a:r>
            <a:endParaRPr lang="fr-FR" sz="2400" b="1" dirty="0">
              <a:solidFill>
                <a:srgbClr val="4D4D4D"/>
              </a:solidFill>
              <a:latin typeface="Verdana" pitchFamily="34" charset="0"/>
            </a:endParaRPr>
          </a:p>
        </p:txBody>
      </p:sp>
      <p:sp>
        <p:nvSpPr>
          <p:cNvPr id="2" name="Titre 1"/>
          <p:cNvSpPr txBox="1">
            <a:spLocks/>
          </p:cNvSpPr>
          <p:nvPr/>
        </p:nvSpPr>
        <p:spPr>
          <a:xfrm>
            <a:off x="736598" y="5099844"/>
            <a:ext cx="7413869" cy="95408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r>
              <a:rPr lang="sk-SK" dirty="0" smtClean="0">
                <a:latin typeface="Verdana" pitchFamily="34" charset="0"/>
              </a:rPr>
              <a:t>Lenka Zajaková, Simona </a:t>
            </a:r>
            <a:r>
              <a:rPr lang="sk-SK" dirty="0" err="1" smtClean="0">
                <a:latin typeface="Verdana" pitchFamily="34" charset="0"/>
              </a:rPr>
              <a:t>Regulová</a:t>
            </a:r>
            <a:endParaRPr lang="sk-SK" dirty="0" smtClean="0">
              <a:latin typeface="Verdana" pitchFamily="34" charset="0"/>
            </a:endParaRPr>
          </a:p>
          <a:p>
            <a:r>
              <a:rPr lang="en-US" dirty="0">
                <a:latin typeface="Verdana" pitchFamily="34" charset="0"/>
              </a:rPr>
              <a:t>The State Nature Conservancy of the Slovak </a:t>
            </a:r>
            <a:r>
              <a:rPr lang="en-US" dirty="0" smtClean="0">
                <a:latin typeface="Verdana" pitchFamily="34" charset="0"/>
              </a:rPr>
              <a:t>Republic</a:t>
            </a:r>
            <a:endParaRPr lang="fr-FR" dirty="0">
              <a:latin typeface="Verdana" pitchFamily="34" charset="0"/>
            </a:endParaRPr>
          </a:p>
          <a:p>
            <a:r>
              <a:rPr lang="sk-SK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</a:rPr>
              <a:t>Open</a:t>
            </a:r>
            <a:r>
              <a:rPr lang="sk-SK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</a:rPr>
              <a:t> </a:t>
            </a:r>
            <a:r>
              <a:rPr lang="sk-SK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</a:rPr>
              <a:t>conference</a:t>
            </a:r>
            <a:r>
              <a:rPr lang="sk-SK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</a:rPr>
              <a:t> of </a:t>
            </a:r>
            <a:r>
              <a:rPr lang="sk-SK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</a:rPr>
              <a:t>the</a:t>
            </a:r>
            <a:r>
              <a:rPr lang="sk-SK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</a:rPr>
              <a:t> </a:t>
            </a:r>
            <a:r>
              <a:rPr lang="sk-SK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</a:rPr>
              <a:t>project</a:t>
            </a:r>
            <a:r>
              <a:rPr lang="sk-SK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</a:rPr>
              <a:t> 12/01/2016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8377" y="139970"/>
            <a:ext cx="8229600" cy="1143000"/>
          </a:xfrm>
        </p:spPr>
        <p:txBody>
          <a:bodyPr/>
          <a:lstStyle/>
          <a:p>
            <a:pPr algn="l"/>
            <a:r>
              <a:rPr lang="sk-SK" dirty="0" smtClean="0"/>
              <a:t>Project </a:t>
            </a:r>
            <a:r>
              <a:rPr lang="sk-SK" dirty="0" err="1" smtClean="0"/>
              <a:t>activities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69171003"/>
              </p:ext>
            </p:extLst>
          </p:nvPr>
        </p:nvGraphicFramePr>
        <p:xfrm>
          <a:off x="831669" y="1715590"/>
          <a:ext cx="7606937" cy="4336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29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732" y="227874"/>
            <a:ext cx="8229600" cy="1143000"/>
          </a:xfrm>
        </p:spPr>
        <p:txBody>
          <a:bodyPr/>
          <a:lstStyle/>
          <a:p>
            <a:pPr algn="l"/>
            <a:r>
              <a:rPr lang="sk-SK" dirty="0" smtClean="0"/>
              <a:t>Project </a:t>
            </a:r>
            <a:r>
              <a:rPr lang="sk-SK" dirty="0" err="1" smtClean="0"/>
              <a:t>activities</a:t>
            </a:r>
            <a:endParaRPr lang="sk-SK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56934431"/>
              </p:ext>
            </p:extLst>
          </p:nvPr>
        </p:nvGraphicFramePr>
        <p:xfrm>
          <a:off x="1018902" y="1867262"/>
          <a:ext cx="7088777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931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65760"/>
            <a:ext cx="8229600" cy="1143000"/>
          </a:xfrm>
        </p:spPr>
        <p:txBody>
          <a:bodyPr/>
          <a:lstStyle/>
          <a:p>
            <a:pPr algn="l"/>
            <a:r>
              <a:rPr lang="sk-SK" dirty="0"/>
              <a:t>Web </a:t>
            </a:r>
            <a:r>
              <a:rPr lang="sk-SK" dirty="0" err="1"/>
              <a:t>links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sz="2400" u="sng" dirty="0" smtClean="0">
                <a:solidFill>
                  <a:srgbClr val="0000FF"/>
                </a:solidFill>
              </a:rPr>
              <a:t>www.norwaygrants.org</a:t>
            </a:r>
            <a:r>
              <a:rPr lang="sk-SK" sz="2400" dirty="0" smtClean="0"/>
              <a:t>, </a:t>
            </a:r>
            <a:r>
              <a:rPr lang="sk-SK" sz="2400" u="sng" dirty="0" smtClean="0">
                <a:hlinkClick r:id="rId2"/>
              </a:rPr>
              <a:t>www.norwaygrants.sk</a:t>
            </a:r>
            <a:r>
              <a:rPr lang="sk-SK" sz="2400" dirty="0"/>
              <a:t> </a:t>
            </a:r>
            <a:r>
              <a:rPr lang="sk-SK" sz="2400" dirty="0" smtClean="0"/>
              <a:t>- </a:t>
            </a:r>
            <a:r>
              <a:rPr lang="sk-SK" sz="2400" dirty="0" err="1" smtClean="0"/>
              <a:t>Norway</a:t>
            </a:r>
            <a:r>
              <a:rPr lang="sk-SK" sz="2400" dirty="0" smtClean="0"/>
              <a:t> </a:t>
            </a:r>
            <a:r>
              <a:rPr lang="sk-SK" sz="2400" dirty="0" err="1" smtClean="0"/>
              <a:t>Grants</a:t>
            </a:r>
            <a:endParaRPr lang="sk-SK" sz="2400" u="sng" dirty="0" smtClean="0"/>
          </a:p>
          <a:p>
            <a:r>
              <a:rPr lang="sk-SK" sz="2400" u="sng" dirty="0" smtClean="0">
                <a:solidFill>
                  <a:srgbClr val="0000FF"/>
                </a:solidFill>
              </a:rPr>
              <a:t>www.government.gov.sk</a:t>
            </a:r>
            <a:r>
              <a:rPr lang="sk-SK" sz="2400" dirty="0" smtClean="0"/>
              <a:t> </a:t>
            </a:r>
            <a:r>
              <a:rPr lang="sk-SK" sz="2400" dirty="0"/>
              <a:t>- Úrad vlády Slovenskej </a:t>
            </a:r>
            <a:r>
              <a:rPr lang="sk-SK" sz="2400" dirty="0" smtClean="0"/>
              <a:t>republiky/</a:t>
            </a:r>
            <a:r>
              <a:rPr lang="sk-SK" sz="2400" dirty="0" err="1" smtClean="0"/>
              <a:t>The</a:t>
            </a:r>
            <a:r>
              <a:rPr lang="sk-SK" sz="2400" dirty="0" smtClean="0"/>
              <a:t> </a:t>
            </a:r>
            <a:r>
              <a:rPr lang="sk-SK" sz="2400" dirty="0" err="1" smtClean="0"/>
              <a:t>government</a:t>
            </a:r>
            <a:r>
              <a:rPr lang="sk-SK" sz="2400" dirty="0" smtClean="0"/>
              <a:t> Office of Slovak </a:t>
            </a:r>
            <a:r>
              <a:rPr lang="sk-SK" sz="2400" dirty="0" err="1" smtClean="0"/>
              <a:t>republic</a:t>
            </a:r>
            <a:endParaRPr lang="sk-SK" sz="2400" dirty="0"/>
          </a:p>
          <a:p>
            <a:r>
              <a:rPr lang="sk-SK" sz="2400" u="sng" dirty="0">
                <a:solidFill>
                  <a:srgbClr val="0000FF"/>
                </a:solidFill>
              </a:rPr>
              <a:t>www.sopsr.sk</a:t>
            </a:r>
            <a:r>
              <a:rPr lang="sk-SK" sz="2400" dirty="0"/>
              <a:t> – Štátna ochrana prírody Slovenskej republiky/</a:t>
            </a:r>
            <a:r>
              <a:rPr lang="sk-SK" sz="2400" dirty="0" err="1"/>
              <a:t>The</a:t>
            </a:r>
            <a:r>
              <a:rPr lang="sk-SK" sz="2400" dirty="0"/>
              <a:t> State Nature </a:t>
            </a:r>
            <a:r>
              <a:rPr lang="sk-SK" sz="2400" dirty="0" err="1"/>
              <a:t>Conservancy</a:t>
            </a:r>
            <a:r>
              <a:rPr lang="sk-SK" sz="2400" dirty="0"/>
              <a:t> of </a:t>
            </a:r>
            <a:r>
              <a:rPr lang="sk-SK" sz="2400" dirty="0" err="1"/>
              <a:t>the</a:t>
            </a:r>
            <a:r>
              <a:rPr lang="sk-SK" sz="2400" dirty="0"/>
              <a:t> Slovak </a:t>
            </a:r>
            <a:r>
              <a:rPr lang="sk-SK" sz="2400" dirty="0" err="1" smtClean="0"/>
              <a:t>Republic</a:t>
            </a:r>
            <a:endParaRPr lang="sk-SK" sz="2400" dirty="0" smtClean="0"/>
          </a:p>
          <a:p>
            <a:r>
              <a:rPr lang="sk-SK" sz="2400" u="sng">
                <a:hlinkClick r:id="rId3"/>
              </a:rPr>
              <a:t>http://www.sopsr.sk/norsky-projekt</a:t>
            </a:r>
            <a:r>
              <a:rPr lang="sk-SK" sz="2400" u="sng" smtClean="0">
                <a:hlinkClick r:id="rId3"/>
              </a:rPr>
              <a:t>/</a:t>
            </a:r>
            <a:endParaRPr lang="sk-SK" sz="2400" u="sng" smtClean="0"/>
          </a:p>
          <a:p>
            <a:pPr marL="0" indent="0">
              <a:buNone/>
            </a:pPr>
            <a:endParaRPr lang="sk-SK" sz="2400" dirty="0"/>
          </a:p>
          <a:p>
            <a:pPr marL="0" indent="0">
              <a:buNone/>
            </a:pPr>
            <a:endParaRPr lang="sk-SK" sz="2400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50518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4" name="Zástupný symbol obsah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8" y="1199607"/>
            <a:ext cx="4456611" cy="3123022"/>
          </a:xfrm>
        </p:spPr>
      </p:pic>
      <p:pic>
        <p:nvPicPr>
          <p:cNvPr id="3" name="Obrázo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525" y="3495315"/>
            <a:ext cx="4456611" cy="3126693"/>
          </a:xfrm>
          <a:prstGeom prst="rect">
            <a:avLst/>
          </a:prstGeom>
        </p:spPr>
      </p:pic>
      <p:sp>
        <p:nvSpPr>
          <p:cNvPr id="5" name="Obdĺžnik 4"/>
          <p:cNvSpPr/>
          <p:nvPr/>
        </p:nvSpPr>
        <p:spPr>
          <a:xfrm>
            <a:off x="-183833" y="3304335"/>
            <a:ext cx="94420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k-SK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Ďakujem Vám za pozornosť</a:t>
            </a:r>
          </a:p>
          <a:p>
            <a:pPr algn="ctr"/>
            <a:endParaRPr lang="sk-SK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630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ZoneTexte 8"/>
          <p:cNvSpPr txBox="1">
            <a:spLocks noChangeArrowheads="1"/>
          </p:cNvSpPr>
          <p:nvPr/>
        </p:nvSpPr>
        <p:spPr bwMode="auto">
          <a:xfrm>
            <a:off x="914400" y="1577975"/>
            <a:ext cx="712946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sk-SK" sz="2000" dirty="0">
                <a:solidFill>
                  <a:srgbClr val="4D4D4D"/>
                </a:solidFill>
                <a:latin typeface="Verdana" pitchFamily="34" charset="0"/>
              </a:rPr>
              <a:t>P</a:t>
            </a:r>
            <a:r>
              <a:rPr lang="fr-FR" sz="2000" dirty="0" smtClean="0">
                <a:solidFill>
                  <a:srgbClr val="4D4D4D"/>
                </a:solidFill>
                <a:latin typeface="Verdana" pitchFamily="34" charset="0"/>
              </a:rPr>
              <a:t>rojekt </a:t>
            </a:r>
            <a:r>
              <a:rPr lang="fr-FR" sz="2000" dirty="0">
                <a:solidFill>
                  <a:srgbClr val="4D4D4D"/>
                </a:solidFill>
                <a:latin typeface="Verdana" pitchFamily="34" charset="0"/>
              </a:rPr>
              <a:t>je </a:t>
            </a:r>
            <a:r>
              <a:rPr lang="fr-FR" sz="2000" dirty="0" smtClean="0">
                <a:solidFill>
                  <a:srgbClr val="4D4D4D"/>
                </a:solidFill>
                <a:latin typeface="Verdana" pitchFamily="34" charset="0"/>
              </a:rPr>
              <a:t>financovaný z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 grantu</a:t>
            </a:r>
            <a:r>
              <a:rPr lang="fr-FR" sz="2000" dirty="0" smtClean="0">
                <a:solidFill>
                  <a:srgbClr val="4D4D4D"/>
                </a:solidFill>
                <a:latin typeface="Verdana" pitchFamily="34" charset="0"/>
              </a:rPr>
              <a:t> Nórskeho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 kráľovstva prostredníctvom Nórskeho</a:t>
            </a:r>
            <a:r>
              <a:rPr lang="fr-FR" sz="2000" dirty="0" smtClean="0">
                <a:solidFill>
                  <a:srgbClr val="4D4D4D"/>
                </a:solidFill>
                <a:latin typeface="Verdana" pitchFamily="34" charset="0"/>
              </a:rPr>
              <a:t> </a:t>
            </a:r>
            <a:r>
              <a:rPr lang="fr-FR" sz="2000" dirty="0">
                <a:solidFill>
                  <a:srgbClr val="4D4D4D"/>
                </a:solidFill>
                <a:latin typeface="Verdana" pitchFamily="34" charset="0"/>
              </a:rPr>
              <a:t>finančného mechanizmu a 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spolufinancovaný </a:t>
            </a:r>
            <a:r>
              <a:rPr lang="fr-FR" sz="2000" dirty="0" smtClean="0">
                <a:solidFill>
                  <a:srgbClr val="4D4D4D"/>
                </a:solidFill>
                <a:latin typeface="Verdana" pitchFamily="34" charset="0"/>
              </a:rPr>
              <a:t>zo </a:t>
            </a:r>
            <a:r>
              <a:rPr lang="fr-FR" sz="2000" dirty="0">
                <a:solidFill>
                  <a:srgbClr val="4D4D4D"/>
                </a:solidFill>
                <a:latin typeface="Verdana" pitchFamily="34" charset="0"/>
              </a:rPr>
              <a:t>štátneho rozpočtu Slovenskej republiky</a:t>
            </a:r>
            <a:r>
              <a:rPr lang="fr-FR" sz="2000" dirty="0" smtClean="0">
                <a:solidFill>
                  <a:srgbClr val="4D4D4D"/>
                </a:solidFill>
                <a:latin typeface="Verdana" pitchFamily="34" charset="0"/>
              </a:rPr>
              <a:t>.</a:t>
            </a:r>
            <a:endParaRPr lang="sk-SK" sz="2000" dirty="0" smtClean="0">
              <a:solidFill>
                <a:srgbClr val="4D4D4D"/>
              </a:solidFill>
              <a:latin typeface="Verdana" pitchFamily="34" charset="0"/>
            </a:endParaRPr>
          </a:p>
          <a:p>
            <a:pPr algn="just"/>
            <a:endParaRPr lang="sk-SK" sz="2000" dirty="0">
              <a:solidFill>
                <a:srgbClr val="4D4D4D"/>
              </a:solidFill>
              <a:latin typeface="Verdana" pitchFamily="34" charset="0"/>
            </a:endParaRPr>
          </a:p>
          <a:p>
            <a:pPr algn="just"/>
            <a:r>
              <a:rPr lang="sk-SK" sz="2000" dirty="0" err="1" smtClean="0">
                <a:solidFill>
                  <a:srgbClr val="4D4D4D"/>
                </a:solidFill>
                <a:latin typeface="Verdana" pitchFamily="34" charset="0"/>
              </a:rPr>
              <a:t>The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 </a:t>
            </a:r>
            <a:r>
              <a:rPr lang="sk-SK" sz="2000" dirty="0" err="1" smtClean="0">
                <a:solidFill>
                  <a:srgbClr val="4D4D4D"/>
                </a:solidFill>
                <a:latin typeface="Verdana" pitchFamily="34" charset="0"/>
              </a:rPr>
              <a:t>project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 </a:t>
            </a:r>
            <a:r>
              <a:rPr lang="sk-SK" sz="2000" dirty="0" err="1" smtClean="0">
                <a:solidFill>
                  <a:srgbClr val="4D4D4D"/>
                </a:solidFill>
                <a:latin typeface="Verdana" pitchFamily="34" charset="0"/>
              </a:rPr>
              <a:t>is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 </a:t>
            </a:r>
            <a:r>
              <a:rPr lang="sk-SK" sz="2000" dirty="0" err="1" smtClean="0">
                <a:solidFill>
                  <a:srgbClr val="4D4D4D"/>
                </a:solidFill>
                <a:latin typeface="Verdana" pitchFamily="34" charset="0"/>
              </a:rPr>
              <a:t>supported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 by a grant </a:t>
            </a:r>
            <a:r>
              <a:rPr lang="sk-SK" sz="2000" dirty="0" err="1" smtClean="0">
                <a:solidFill>
                  <a:srgbClr val="4D4D4D"/>
                </a:solidFill>
                <a:latin typeface="Verdana" pitchFamily="34" charset="0"/>
              </a:rPr>
              <a:t>from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 </a:t>
            </a:r>
            <a:r>
              <a:rPr lang="sk-SK" sz="2000" dirty="0" err="1" smtClean="0">
                <a:solidFill>
                  <a:srgbClr val="4D4D4D"/>
                </a:solidFill>
                <a:latin typeface="Verdana" pitchFamily="34" charset="0"/>
              </a:rPr>
              <a:t>Norway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 and </a:t>
            </a:r>
            <a:r>
              <a:rPr lang="sk-SK" sz="2000" dirty="0" err="1" smtClean="0">
                <a:solidFill>
                  <a:srgbClr val="4D4D4D"/>
                </a:solidFill>
                <a:latin typeface="Verdana" pitchFamily="34" charset="0"/>
              </a:rPr>
              <a:t>co-financed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 by </a:t>
            </a:r>
            <a:r>
              <a:rPr lang="sk-SK" sz="2000" dirty="0" err="1" smtClean="0">
                <a:solidFill>
                  <a:srgbClr val="4D4D4D"/>
                </a:solidFill>
                <a:latin typeface="Verdana" pitchFamily="34" charset="0"/>
              </a:rPr>
              <a:t>the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 State </a:t>
            </a:r>
            <a:r>
              <a:rPr lang="sk-SK" sz="2000" dirty="0" err="1" smtClean="0">
                <a:solidFill>
                  <a:srgbClr val="4D4D4D"/>
                </a:solidFill>
                <a:latin typeface="Verdana" pitchFamily="34" charset="0"/>
              </a:rPr>
              <a:t>Budget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 of </a:t>
            </a:r>
            <a:r>
              <a:rPr lang="sk-SK" sz="2000" dirty="0" err="1" smtClean="0">
                <a:solidFill>
                  <a:srgbClr val="4D4D4D"/>
                </a:solidFill>
                <a:latin typeface="Verdana" pitchFamily="34" charset="0"/>
              </a:rPr>
              <a:t>the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 Slovak </a:t>
            </a:r>
            <a:r>
              <a:rPr lang="sk-SK" sz="2000" dirty="0" err="1" smtClean="0">
                <a:solidFill>
                  <a:srgbClr val="4D4D4D"/>
                </a:solidFill>
                <a:latin typeface="Verdana" pitchFamily="34" charset="0"/>
              </a:rPr>
              <a:t>Republic</a:t>
            </a:r>
            <a:r>
              <a:rPr lang="sk-SK" sz="2000" dirty="0" smtClean="0">
                <a:solidFill>
                  <a:srgbClr val="4D4D4D"/>
                </a:solidFill>
                <a:latin typeface="Verdana" pitchFamily="34" charset="0"/>
              </a:rPr>
              <a:t>.</a:t>
            </a:r>
            <a:endParaRPr lang="fr-FR" sz="2000" dirty="0">
              <a:solidFill>
                <a:srgbClr val="4D4D4D"/>
              </a:solidFill>
              <a:latin typeface="Verdana" pitchFamily="34" charset="0"/>
            </a:endParaRPr>
          </a:p>
        </p:txBody>
      </p:sp>
      <p:sp>
        <p:nvSpPr>
          <p:cNvPr id="28675" name="ZoneTexte 8"/>
          <p:cNvSpPr txBox="1">
            <a:spLocks noChangeArrowheads="1"/>
          </p:cNvSpPr>
          <p:nvPr/>
        </p:nvSpPr>
        <p:spPr bwMode="auto">
          <a:xfrm>
            <a:off x="844732" y="10341"/>
            <a:ext cx="51943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2400" b="1" dirty="0">
                <a:solidFill>
                  <a:srgbClr val="4D4D4D"/>
                </a:solidFill>
                <a:latin typeface="+mj-lt"/>
              </a:rPr>
              <a:t>Nature </a:t>
            </a:r>
            <a:r>
              <a:rPr lang="sk-SK" sz="2400" b="1" dirty="0" err="1">
                <a:solidFill>
                  <a:srgbClr val="4D4D4D"/>
                </a:solidFill>
                <a:latin typeface="+mj-lt"/>
              </a:rPr>
              <a:t>conservation</a:t>
            </a:r>
            <a:r>
              <a:rPr lang="sk-SK" sz="2400" b="1" dirty="0">
                <a:solidFill>
                  <a:srgbClr val="4D4D4D"/>
                </a:solidFill>
                <a:latin typeface="+mj-lt"/>
              </a:rPr>
              <a:t> as </a:t>
            </a:r>
            <a:r>
              <a:rPr lang="sk-SK" sz="2400" b="1" dirty="0" err="1">
                <a:solidFill>
                  <a:srgbClr val="4D4D4D"/>
                </a:solidFill>
                <a:latin typeface="+mj-lt"/>
              </a:rPr>
              <a:t>an</a:t>
            </a:r>
            <a:r>
              <a:rPr lang="sk-SK" sz="2400" b="1" dirty="0">
                <a:solidFill>
                  <a:srgbClr val="4D4D4D"/>
                </a:solidFill>
                <a:latin typeface="+mj-lt"/>
              </a:rPr>
              <a:t> </a:t>
            </a:r>
            <a:r>
              <a:rPr lang="sk-SK" sz="2400" b="1" dirty="0" err="1">
                <a:solidFill>
                  <a:srgbClr val="4D4D4D"/>
                </a:solidFill>
                <a:latin typeface="+mj-lt"/>
              </a:rPr>
              <a:t>opportunity</a:t>
            </a:r>
            <a:r>
              <a:rPr lang="sk-SK" sz="2400" b="1" dirty="0">
                <a:solidFill>
                  <a:srgbClr val="4D4D4D"/>
                </a:solidFill>
                <a:latin typeface="+mj-lt"/>
              </a:rPr>
              <a:t> </a:t>
            </a:r>
            <a:r>
              <a:rPr lang="sk-SK" sz="2400" b="1" dirty="0" err="1">
                <a:solidFill>
                  <a:srgbClr val="4D4D4D"/>
                </a:solidFill>
                <a:latin typeface="+mj-lt"/>
              </a:rPr>
              <a:t>for</a:t>
            </a:r>
            <a:r>
              <a:rPr lang="sk-SK" sz="2400" b="1" dirty="0">
                <a:solidFill>
                  <a:srgbClr val="4D4D4D"/>
                </a:solidFill>
                <a:latin typeface="+mj-lt"/>
              </a:rPr>
              <a:t> </a:t>
            </a:r>
            <a:r>
              <a:rPr lang="sk-SK" sz="2400" b="1" dirty="0" err="1">
                <a:solidFill>
                  <a:srgbClr val="4D4D4D"/>
                </a:solidFill>
                <a:latin typeface="+mj-lt"/>
              </a:rPr>
              <a:t>regional</a:t>
            </a:r>
            <a:r>
              <a:rPr lang="sk-SK" sz="2400" b="1" dirty="0">
                <a:solidFill>
                  <a:srgbClr val="4D4D4D"/>
                </a:solidFill>
                <a:latin typeface="+mj-lt"/>
              </a:rPr>
              <a:t> </a:t>
            </a:r>
            <a:r>
              <a:rPr lang="sk-SK" sz="2400" b="1" dirty="0" err="1">
                <a:solidFill>
                  <a:srgbClr val="4D4D4D"/>
                </a:solidFill>
                <a:latin typeface="+mj-lt"/>
              </a:rPr>
              <a:t>development</a:t>
            </a:r>
            <a:endParaRPr lang="fr-FR" sz="2400" b="1" dirty="0">
              <a:solidFill>
                <a:srgbClr val="4D4D4D"/>
              </a:solidFill>
              <a:latin typeface="+mj-lt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656" y="4378233"/>
            <a:ext cx="1884454" cy="1884454"/>
          </a:xfrm>
          <a:prstGeom prst="rect">
            <a:avLst/>
          </a:prstGeom>
        </p:spPr>
      </p:pic>
      <p:pic>
        <p:nvPicPr>
          <p:cNvPr id="4" name="Obrázo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5293" y="4378233"/>
            <a:ext cx="180022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09472"/>
            <a:ext cx="7907384" cy="1143000"/>
          </a:xfrm>
        </p:spPr>
        <p:txBody>
          <a:bodyPr/>
          <a:lstStyle/>
          <a:p>
            <a:pPr lvl="0" algn="l"/>
            <a:r>
              <a:rPr lang="sk-SK" sz="2000" b="1" dirty="0" smtClean="0">
                <a:solidFill>
                  <a:srgbClr val="4D4D4D"/>
                </a:solidFill>
                <a:ea typeface="+mn-ea"/>
                <a:cs typeface="+mn-cs"/>
              </a:rPr>
              <a:t>„Slovensko – Ukrajina: Spolupráca naprieč hranicou“</a:t>
            </a:r>
            <a:br>
              <a:rPr lang="sk-SK" sz="2000" b="1" dirty="0" smtClean="0">
                <a:solidFill>
                  <a:srgbClr val="4D4D4D"/>
                </a:solidFill>
                <a:ea typeface="+mn-ea"/>
                <a:cs typeface="+mn-cs"/>
              </a:rPr>
            </a:br>
            <a:r>
              <a:rPr lang="sk-SK" sz="2000" b="1" dirty="0" smtClean="0">
                <a:solidFill>
                  <a:srgbClr val="4D4D4D"/>
                </a:solidFill>
                <a:ea typeface="+mn-ea"/>
                <a:cs typeface="+mn-cs"/>
              </a:rPr>
              <a:t>„Slovakia – </a:t>
            </a:r>
            <a:r>
              <a:rPr lang="sk-SK" sz="2000" b="1" dirty="0" err="1" smtClean="0">
                <a:solidFill>
                  <a:srgbClr val="4D4D4D"/>
                </a:solidFill>
                <a:ea typeface="+mn-ea"/>
                <a:cs typeface="+mn-cs"/>
              </a:rPr>
              <a:t>Ukraine</a:t>
            </a:r>
            <a:r>
              <a:rPr lang="sk-SK" sz="2000" b="1" dirty="0" smtClean="0">
                <a:solidFill>
                  <a:srgbClr val="4D4D4D"/>
                </a:solidFill>
                <a:ea typeface="+mn-ea"/>
                <a:cs typeface="+mn-cs"/>
              </a:rPr>
              <a:t>: </a:t>
            </a:r>
            <a:r>
              <a:rPr lang="sk-SK" sz="2000" b="1" dirty="0" err="1" smtClean="0">
                <a:solidFill>
                  <a:srgbClr val="4D4D4D"/>
                </a:solidFill>
                <a:ea typeface="+mn-ea"/>
                <a:cs typeface="+mn-cs"/>
              </a:rPr>
              <a:t>Cooperation</a:t>
            </a:r>
            <a:r>
              <a:rPr lang="sk-SK" sz="2000" b="1" dirty="0" smtClean="0">
                <a:solidFill>
                  <a:srgbClr val="4D4D4D"/>
                </a:solidFill>
                <a:ea typeface="+mn-ea"/>
                <a:cs typeface="+mn-cs"/>
              </a:rPr>
              <a:t> </a:t>
            </a:r>
            <a:r>
              <a:rPr lang="sk-SK" sz="2000" b="1" dirty="0" err="1" smtClean="0">
                <a:solidFill>
                  <a:srgbClr val="4D4D4D"/>
                </a:solidFill>
                <a:ea typeface="+mn-ea"/>
                <a:cs typeface="+mn-cs"/>
              </a:rPr>
              <a:t>across</a:t>
            </a:r>
            <a:r>
              <a:rPr lang="sk-SK" sz="2000" b="1" dirty="0" smtClean="0">
                <a:solidFill>
                  <a:srgbClr val="4D4D4D"/>
                </a:solidFill>
                <a:ea typeface="+mn-ea"/>
                <a:cs typeface="+mn-cs"/>
              </a:rPr>
              <a:t> </a:t>
            </a:r>
            <a:r>
              <a:rPr lang="sk-SK" sz="2000" b="1" dirty="0" err="1" smtClean="0">
                <a:solidFill>
                  <a:srgbClr val="4D4D4D"/>
                </a:solidFill>
                <a:ea typeface="+mn-ea"/>
                <a:cs typeface="+mn-cs"/>
              </a:rPr>
              <a:t>the</a:t>
            </a:r>
            <a:r>
              <a:rPr lang="sk-SK" sz="2000" b="1" dirty="0" smtClean="0">
                <a:solidFill>
                  <a:srgbClr val="4D4D4D"/>
                </a:solidFill>
                <a:ea typeface="+mn-ea"/>
                <a:cs typeface="+mn-cs"/>
              </a:rPr>
              <a:t> </a:t>
            </a:r>
            <a:r>
              <a:rPr lang="sk-SK" sz="2000" b="1" dirty="0" err="1" smtClean="0">
                <a:solidFill>
                  <a:srgbClr val="4D4D4D"/>
                </a:solidFill>
                <a:ea typeface="+mn-ea"/>
                <a:cs typeface="+mn-cs"/>
              </a:rPr>
              <a:t>Border</a:t>
            </a:r>
            <a:r>
              <a:rPr lang="sk-SK" sz="2000" b="1" dirty="0" smtClean="0">
                <a:solidFill>
                  <a:srgbClr val="4D4D4D"/>
                </a:solidFill>
                <a:ea typeface="+mn-ea"/>
                <a:cs typeface="+mn-cs"/>
              </a:rPr>
              <a:t>“</a:t>
            </a:r>
            <a:r>
              <a:rPr lang="fr-FR" sz="2000" b="1" dirty="0">
                <a:solidFill>
                  <a:srgbClr val="4D4D4D"/>
                </a:solidFill>
                <a:ea typeface="+mn-ea"/>
                <a:cs typeface="+mn-cs"/>
              </a:rPr>
              <a:t/>
            </a:r>
            <a:br>
              <a:rPr lang="fr-FR" sz="2000" b="1" dirty="0">
                <a:solidFill>
                  <a:srgbClr val="4D4D4D"/>
                </a:solidFill>
                <a:ea typeface="+mn-ea"/>
                <a:cs typeface="+mn-cs"/>
              </a:rPr>
            </a:br>
            <a:r>
              <a:rPr lang="sk-SK" sz="2000" dirty="0"/>
              <a:t/>
            </a:r>
            <a:br>
              <a:rPr lang="sk-SK" sz="2000" dirty="0"/>
            </a:br>
            <a:endParaRPr lang="sk-SK" sz="200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sz="2400" b="1" dirty="0" smtClean="0"/>
              <a:t>Operačný program/</a:t>
            </a:r>
            <a:r>
              <a:rPr lang="sk-SK" sz="2400" b="1" dirty="0" err="1" smtClean="0"/>
              <a:t>Operational</a:t>
            </a:r>
            <a:r>
              <a:rPr lang="sk-SK" sz="2400" b="1" dirty="0" smtClean="0"/>
              <a:t> </a:t>
            </a:r>
            <a:r>
              <a:rPr lang="sk-SK" sz="2400" b="1" dirty="0" err="1" smtClean="0"/>
              <a:t>programme</a:t>
            </a:r>
            <a:r>
              <a:rPr lang="sk-SK" sz="2400" b="1" dirty="0" smtClean="0"/>
              <a:t>: </a:t>
            </a:r>
            <a:r>
              <a:rPr lang="sk-SK" sz="2400" dirty="0" smtClean="0">
                <a:solidFill>
                  <a:srgbClr val="C00000"/>
                </a:solidFill>
              </a:rPr>
              <a:t>SK08 Cezhraničná spolupráca/</a:t>
            </a:r>
            <a:r>
              <a:rPr lang="sk-SK" sz="2400" dirty="0" err="1" smtClean="0">
                <a:solidFill>
                  <a:srgbClr val="C00000"/>
                </a:solidFill>
              </a:rPr>
              <a:t>Crosss-border</a:t>
            </a:r>
            <a:r>
              <a:rPr lang="sk-SK" sz="2400" dirty="0" smtClean="0">
                <a:solidFill>
                  <a:srgbClr val="C00000"/>
                </a:solidFill>
              </a:rPr>
              <a:t> </a:t>
            </a:r>
            <a:r>
              <a:rPr lang="sk-SK" sz="2400" dirty="0" err="1" smtClean="0">
                <a:solidFill>
                  <a:srgbClr val="C00000"/>
                </a:solidFill>
              </a:rPr>
              <a:t>cooperations</a:t>
            </a:r>
            <a:endParaRPr lang="sk-SK" sz="2400" dirty="0" smtClean="0">
              <a:solidFill>
                <a:srgbClr val="C00000"/>
              </a:solidFill>
            </a:endParaRPr>
          </a:p>
          <a:p>
            <a:r>
              <a:rPr lang="sk-SK" sz="2400" b="1" dirty="0" smtClean="0"/>
              <a:t>Číslo projektu/ID </a:t>
            </a:r>
            <a:r>
              <a:rPr lang="sk-SK" sz="2400" b="1" dirty="0" err="1" smtClean="0"/>
              <a:t>project</a:t>
            </a:r>
            <a:r>
              <a:rPr lang="sk-SK" sz="2400" b="1" dirty="0" smtClean="0"/>
              <a:t>: </a:t>
            </a:r>
            <a:r>
              <a:rPr lang="sk-SK" sz="2400" dirty="0" smtClean="0">
                <a:solidFill>
                  <a:srgbClr val="C00000"/>
                </a:solidFill>
              </a:rPr>
              <a:t>CB01012</a:t>
            </a:r>
            <a:endParaRPr lang="sk-SK" sz="2400" dirty="0">
              <a:solidFill>
                <a:srgbClr val="C00000"/>
              </a:solidFill>
            </a:endParaRPr>
          </a:p>
          <a:p>
            <a:r>
              <a:rPr lang="sk-SK" sz="2400" b="1" dirty="0" smtClean="0"/>
              <a:t>Termín </a:t>
            </a:r>
            <a:r>
              <a:rPr lang="sk-SK" sz="2400" b="1" dirty="0"/>
              <a:t>realizácie </a:t>
            </a:r>
            <a:r>
              <a:rPr lang="sk-SK" sz="2400" b="1" dirty="0" smtClean="0"/>
              <a:t>projektu/</a:t>
            </a:r>
            <a:r>
              <a:rPr lang="sk-SK" sz="2400" b="1" dirty="0" err="1" smtClean="0"/>
              <a:t>Impementation</a:t>
            </a:r>
            <a:r>
              <a:rPr lang="sk-SK" sz="2400" b="1" dirty="0" smtClean="0"/>
              <a:t> </a:t>
            </a:r>
            <a:r>
              <a:rPr lang="sk-SK" sz="2400" b="1" dirty="0" err="1" smtClean="0"/>
              <a:t>period</a:t>
            </a:r>
            <a:r>
              <a:rPr lang="sk-SK" sz="2400" b="1" dirty="0" smtClean="0"/>
              <a:t>:</a:t>
            </a:r>
            <a:r>
              <a:rPr lang="sk-SK" sz="2400" dirty="0" smtClean="0"/>
              <a:t> </a:t>
            </a:r>
          </a:p>
          <a:p>
            <a:pPr marL="0" indent="0">
              <a:buNone/>
            </a:pPr>
            <a:r>
              <a:rPr lang="sk-SK" sz="2400" dirty="0" smtClean="0">
                <a:solidFill>
                  <a:srgbClr val="C00000"/>
                </a:solidFill>
              </a:rPr>
              <a:t>     10/2015 </a:t>
            </a:r>
            <a:r>
              <a:rPr lang="sk-SK" sz="2400" dirty="0">
                <a:solidFill>
                  <a:srgbClr val="C00000"/>
                </a:solidFill>
              </a:rPr>
              <a:t>– </a:t>
            </a:r>
            <a:r>
              <a:rPr lang="sk-SK" sz="2400" dirty="0" smtClean="0">
                <a:solidFill>
                  <a:srgbClr val="C00000"/>
                </a:solidFill>
              </a:rPr>
              <a:t>30/4/2017</a:t>
            </a:r>
          </a:p>
          <a:p>
            <a:r>
              <a:rPr lang="sk-SK" sz="2400" b="1" dirty="0"/>
              <a:t>Výška NFM/Project grant NFM </a:t>
            </a:r>
            <a:r>
              <a:rPr lang="sk-SK" sz="2400" b="1" dirty="0" smtClean="0"/>
              <a:t>(v EUR</a:t>
            </a:r>
            <a:r>
              <a:rPr lang="sk-SK" sz="2400" b="1" dirty="0"/>
              <a:t>): </a:t>
            </a:r>
            <a:r>
              <a:rPr lang="sk-SK" sz="2400" dirty="0">
                <a:solidFill>
                  <a:srgbClr val="C00000"/>
                </a:solidFill>
              </a:rPr>
              <a:t>756 </a:t>
            </a:r>
            <a:r>
              <a:rPr lang="sk-SK" sz="2400" dirty="0" smtClean="0">
                <a:solidFill>
                  <a:srgbClr val="C00000"/>
                </a:solidFill>
              </a:rPr>
              <a:t>849</a:t>
            </a:r>
            <a:endParaRPr lang="sk-SK" sz="2400" dirty="0">
              <a:solidFill>
                <a:srgbClr val="C00000"/>
              </a:solidFill>
            </a:endParaRPr>
          </a:p>
          <a:p>
            <a:r>
              <a:rPr lang="sk-SK" sz="2400" b="1" dirty="0" smtClean="0"/>
              <a:t>Príjemca/Recipient: </a:t>
            </a:r>
            <a:r>
              <a:rPr lang="sk-SK" sz="2400" dirty="0">
                <a:solidFill>
                  <a:srgbClr val="C00000"/>
                </a:solidFill>
              </a:rPr>
              <a:t>Štátna ochrana </a:t>
            </a:r>
            <a:r>
              <a:rPr lang="sk-SK" sz="2400" dirty="0" smtClean="0">
                <a:solidFill>
                  <a:srgbClr val="C00000"/>
                </a:solidFill>
              </a:rPr>
              <a:t>prírody SR/</a:t>
            </a:r>
            <a:r>
              <a:rPr lang="sk-SK" sz="2400" dirty="0" err="1" smtClean="0">
                <a:solidFill>
                  <a:srgbClr val="C00000"/>
                </a:solidFill>
              </a:rPr>
              <a:t>The</a:t>
            </a:r>
            <a:r>
              <a:rPr lang="sk-SK" sz="2400" dirty="0" smtClean="0">
                <a:solidFill>
                  <a:srgbClr val="C00000"/>
                </a:solidFill>
              </a:rPr>
              <a:t> State Nature </a:t>
            </a:r>
            <a:r>
              <a:rPr lang="sk-SK" sz="2400" dirty="0" err="1" smtClean="0">
                <a:solidFill>
                  <a:srgbClr val="C00000"/>
                </a:solidFill>
              </a:rPr>
              <a:t>Conservancy</a:t>
            </a:r>
            <a:r>
              <a:rPr lang="sk-SK" sz="2400" dirty="0" smtClean="0">
                <a:solidFill>
                  <a:srgbClr val="C00000"/>
                </a:solidFill>
              </a:rPr>
              <a:t> of </a:t>
            </a:r>
            <a:r>
              <a:rPr lang="sk-SK" sz="2400" dirty="0" err="1" smtClean="0">
                <a:solidFill>
                  <a:srgbClr val="C00000"/>
                </a:solidFill>
              </a:rPr>
              <a:t>the</a:t>
            </a:r>
            <a:r>
              <a:rPr lang="sk-SK" sz="2400" dirty="0" smtClean="0">
                <a:solidFill>
                  <a:srgbClr val="C00000"/>
                </a:solidFill>
              </a:rPr>
              <a:t> Slovak </a:t>
            </a:r>
            <a:r>
              <a:rPr lang="sk-SK" sz="2400" dirty="0" err="1" smtClean="0">
                <a:solidFill>
                  <a:srgbClr val="C00000"/>
                </a:solidFill>
              </a:rPr>
              <a:t>Republic</a:t>
            </a:r>
            <a:endParaRPr lang="sk-SK" sz="2400" dirty="0">
              <a:solidFill>
                <a:srgbClr val="C00000"/>
              </a:solidFill>
            </a:endParaRPr>
          </a:p>
          <a:p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280235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53015"/>
            <a:ext cx="8229600" cy="1143000"/>
          </a:xfrm>
        </p:spPr>
        <p:txBody>
          <a:bodyPr/>
          <a:lstStyle/>
          <a:p>
            <a:pPr algn="l"/>
            <a:r>
              <a:rPr lang="sk-SK" dirty="0" err="1" smtClean="0"/>
              <a:t>Partners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sz="2000" b="1" dirty="0" smtClean="0"/>
              <a:t>Partner </a:t>
            </a:r>
            <a:r>
              <a:rPr lang="sk-SK" sz="2000" b="1" dirty="0"/>
              <a:t>1.	</a:t>
            </a:r>
            <a:r>
              <a:rPr lang="sk-SK" sz="2000" dirty="0"/>
              <a:t>Nórsky inštitút pre poľnohospodárstvo a výskum životného </a:t>
            </a:r>
            <a:endParaRPr lang="sk-SK" sz="2000" dirty="0" smtClean="0"/>
          </a:p>
          <a:p>
            <a:pPr marL="0" indent="0">
              <a:buNone/>
            </a:pPr>
            <a:r>
              <a:rPr lang="sk-SK" sz="2000" dirty="0" smtClean="0"/>
              <a:t>                                prostredia/ (NIBIO) </a:t>
            </a:r>
          </a:p>
          <a:p>
            <a:r>
              <a:rPr lang="sk-SK" sz="2000" b="1" dirty="0" smtClean="0"/>
              <a:t>Partner 2.	</a:t>
            </a:r>
            <a:r>
              <a:rPr lang="sk-SK" sz="2000" dirty="0" err="1" smtClean="0"/>
              <a:t>Užanský</a:t>
            </a:r>
            <a:r>
              <a:rPr lang="sk-SK" sz="2000" dirty="0" smtClean="0"/>
              <a:t> národný prírodný park (UNPP)</a:t>
            </a:r>
          </a:p>
          <a:p>
            <a:r>
              <a:rPr lang="sk-SK" sz="2000" b="1" dirty="0" smtClean="0"/>
              <a:t>Partner </a:t>
            </a:r>
            <a:r>
              <a:rPr lang="sk-SK" sz="2000" b="1" dirty="0"/>
              <a:t>3.	</a:t>
            </a:r>
            <a:r>
              <a:rPr lang="sk-SK" sz="2000" dirty="0"/>
              <a:t>Výskumný ústav vysokohorskej biológie Žilinská univerzita </a:t>
            </a:r>
            <a:r>
              <a:rPr lang="sk-SK" sz="2000" dirty="0" smtClean="0"/>
              <a:t>  </a:t>
            </a:r>
            <a:endParaRPr lang="sk-SK" sz="2000" dirty="0"/>
          </a:p>
          <a:p>
            <a:pPr marL="0" indent="0">
              <a:buNone/>
            </a:pPr>
            <a:r>
              <a:rPr lang="sk-SK" sz="2000" dirty="0" smtClean="0"/>
              <a:t>                                (VÚVB)</a:t>
            </a:r>
            <a:endParaRPr lang="sk-SK" sz="2000" dirty="0"/>
          </a:p>
          <a:p>
            <a:r>
              <a:rPr lang="sk-SK" sz="2000" b="1" dirty="0"/>
              <a:t>Partner 4.</a:t>
            </a:r>
            <a:r>
              <a:rPr lang="sk-SK" sz="2000" dirty="0"/>
              <a:t>	Spoločenstvo obcí mikroregiónu Uličská dolina (SOMUD)</a:t>
            </a:r>
          </a:p>
          <a:p>
            <a:r>
              <a:rPr lang="sk-SK" sz="2000" b="1" dirty="0"/>
              <a:t>Partner 5.	</a:t>
            </a:r>
            <a:r>
              <a:rPr lang="sk-SK" sz="2000" dirty="0"/>
              <a:t>Národný park </a:t>
            </a:r>
            <a:r>
              <a:rPr lang="sk-SK" sz="2000" dirty="0" err="1"/>
              <a:t>Varanger</a:t>
            </a:r>
            <a:r>
              <a:rPr lang="sk-SK" sz="2000" dirty="0"/>
              <a:t> </a:t>
            </a:r>
            <a:r>
              <a:rPr lang="sk-SK" sz="2000" dirty="0" err="1"/>
              <a:t>Peninsula</a:t>
            </a:r>
            <a:r>
              <a:rPr lang="sk-SK" sz="2000" dirty="0"/>
              <a:t> (NP </a:t>
            </a:r>
            <a:r>
              <a:rPr lang="sk-SK" sz="2000" dirty="0" err="1"/>
              <a:t>Varanger</a:t>
            </a:r>
            <a:r>
              <a:rPr lang="sk-SK" sz="2000" dirty="0"/>
              <a:t>)</a:t>
            </a:r>
          </a:p>
          <a:p>
            <a:r>
              <a:rPr lang="sk-SK" sz="2000" b="1" dirty="0"/>
              <a:t>Partner 6.	</a:t>
            </a:r>
            <a:r>
              <a:rPr lang="sk-SK" sz="2000" dirty="0"/>
              <a:t>Nadácia pre ochranu biodiverzity Karpát (NOBK)</a:t>
            </a:r>
          </a:p>
          <a:p>
            <a:r>
              <a:rPr lang="sk-SK" sz="2000" b="1" dirty="0"/>
              <a:t>Partner 7.	</a:t>
            </a:r>
            <a:r>
              <a:rPr lang="sk-SK" sz="2000" dirty="0"/>
              <a:t>Fond rozvoja </a:t>
            </a:r>
            <a:r>
              <a:rPr lang="sk-SK" sz="2000" dirty="0" err="1"/>
              <a:t>ekoturizmu</a:t>
            </a:r>
            <a:r>
              <a:rPr lang="sk-SK" sz="2000" dirty="0"/>
              <a:t> v </a:t>
            </a:r>
            <a:r>
              <a:rPr lang="sk-SK" sz="2000" dirty="0" err="1"/>
              <a:t>Užanskej</a:t>
            </a:r>
            <a:r>
              <a:rPr lang="sk-SK" sz="2000" dirty="0"/>
              <a:t> doline (FREUD)</a:t>
            </a:r>
          </a:p>
          <a:p>
            <a:r>
              <a:rPr lang="sk-SK" sz="2000" b="1" dirty="0"/>
              <a:t>Partner 8.      </a:t>
            </a:r>
            <a:r>
              <a:rPr lang="sk-SK" sz="2000" b="1" dirty="0" smtClean="0"/>
              <a:t>  </a:t>
            </a:r>
            <a:r>
              <a:rPr lang="sk-SK" sz="2000" dirty="0" smtClean="0"/>
              <a:t>Ministerstvo </a:t>
            </a:r>
            <a:r>
              <a:rPr lang="sk-SK" sz="2000" dirty="0"/>
              <a:t>životného prostredia SR (MŽP)</a:t>
            </a:r>
          </a:p>
          <a:p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62026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9634"/>
            <a:ext cx="8229600" cy="1143000"/>
          </a:xfrm>
        </p:spPr>
        <p:txBody>
          <a:bodyPr/>
          <a:lstStyle/>
          <a:p>
            <a:pPr algn="l"/>
            <a:r>
              <a:rPr lang="sk-SK" dirty="0" err="1"/>
              <a:t>Partners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01831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sk-SK" sz="2000" b="1" dirty="0"/>
              <a:t>Partner 1.	</a:t>
            </a:r>
            <a:r>
              <a:rPr lang="en-GB" sz="2000" dirty="0" smtClean="0"/>
              <a:t>Norwegian </a:t>
            </a:r>
            <a:r>
              <a:rPr lang="en-GB" sz="2000" dirty="0"/>
              <a:t>Institute of </a:t>
            </a:r>
            <a:r>
              <a:rPr lang="sk-SK" sz="2000" dirty="0" err="1"/>
              <a:t>B</a:t>
            </a:r>
            <a:r>
              <a:rPr lang="en-GB" sz="2000" dirty="0" err="1" smtClean="0"/>
              <a:t>ioeconomy</a:t>
            </a:r>
            <a:r>
              <a:rPr lang="en-GB" sz="2000" dirty="0" smtClean="0"/>
              <a:t> </a:t>
            </a:r>
            <a:r>
              <a:rPr lang="en-GB" sz="2000" dirty="0"/>
              <a:t>Research (NIBIO), </a:t>
            </a:r>
            <a:endParaRPr lang="sk-SK" sz="2000" b="1" dirty="0" smtClean="0"/>
          </a:p>
          <a:p>
            <a:pPr>
              <a:lnSpc>
                <a:spcPct val="150000"/>
              </a:lnSpc>
            </a:pPr>
            <a:r>
              <a:rPr lang="sk-SK" sz="2000" b="1" dirty="0" smtClean="0"/>
              <a:t>Partner </a:t>
            </a:r>
            <a:r>
              <a:rPr lang="sk-SK" sz="2000" b="1" dirty="0"/>
              <a:t>2.	</a:t>
            </a:r>
            <a:r>
              <a:rPr lang="en-GB" sz="2000" dirty="0" err="1" smtClean="0"/>
              <a:t>Uzhansky</a:t>
            </a:r>
            <a:r>
              <a:rPr lang="en-GB" sz="2000" dirty="0" smtClean="0"/>
              <a:t> </a:t>
            </a:r>
            <a:r>
              <a:rPr lang="sk-SK" sz="2000" dirty="0"/>
              <a:t>N</a:t>
            </a:r>
            <a:r>
              <a:rPr lang="en-GB" sz="2000" dirty="0" err="1" smtClean="0"/>
              <a:t>ational</a:t>
            </a:r>
            <a:r>
              <a:rPr lang="en-GB" sz="2000" dirty="0" smtClean="0"/>
              <a:t> </a:t>
            </a:r>
            <a:r>
              <a:rPr lang="en-GB" sz="2000" dirty="0"/>
              <a:t>Natural Park (UNPP) </a:t>
            </a:r>
            <a:endParaRPr lang="sk-SK" sz="2000" dirty="0" smtClean="0"/>
          </a:p>
          <a:p>
            <a:pPr>
              <a:lnSpc>
                <a:spcPct val="150000"/>
              </a:lnSpc>
            </a:pPr>
            <a:r>
              <a:rPr lang="sk-SK" sz="2000" b="1" dirty="0" smtClean="0"/>
              <a:t>Partner </a:t>
            </a:r>
            <a:r>
              <a:rPr lang="sk-SK" sz="2000" b="1" dirty="0"/>
              <a:t>3.	</a:t>
            </a:r>
            <a:r>
              <a:rPr lang="en-GB" sz="2000" dirty="0" smtClean="0"/>
              <a:t>Institute </a:t>
            </a:r>
            <a:r>
              <a:rPr lang="en-GB" sz="2000" dirty="0"/>
              <a:t>of High </a:t>
            </a:r>
            <a:r>
              <a:rPr lang="sk-SK" sz="2000" dirty="0" smtClean="0"/>
              <a:t>M</a:t>
            </a:r>
            <a:r>
              <a:rPr lang="en-GB" sz="2000" dirty="0" err="1" smtClean="0"/>
              <a:t>ountain</a:t>
            </a:r>
            <a:r>
              <a:rPr lang="en-GB" sz="2000" dirty="0" smtClean="0"/>
              <a:t> </a:t>
            </a:r>
            <a:r>
              <a:rPr lang="sk-SK" sz="2000" dirty="0"/>
              <a:t>B</a:t>
            </a:r>
            <a:r>
              <a:rPr lang="en-GB" sz="2000" dirty="0" err="1" smtClean="0"/>
              <a:t>iology</a:t>
            </a:r>
            <a:r>
              <a:rPr lang="en-GB" sz="2000" dirty="0" smtClean="0"/>
              <a:t> </a:t>
            </a:r>
            <a:r>
              <a:rPr lang="en-GB" sz="2000" dirty="0"/>
              <a:t>University of </a:t>
            </a:r>
            <a:r>
              <a:rPr lang="en-GB" sz="2000" dirty="0" err="1"/>
              <a:t>Žilina</a:t>
            </a:r>
            <a:r>
              <a:rPr lang="en-GB" sz="2000" dirty="0"/>
              <a:t> (VUVB</a:t>
            </a:r>
            <a:r>
              <a:rPr lang="en-GB" sz="2000" dirty="0" smtClean="0"/>
              <a:t>)</a:t>
            </a:r>
            <a:endParaRPr lang="sk-SK" sz="2000" dirty="0" smtClean="0"/>
          </a:p>
          <a:p>
            <a:pPr>
              <a:lnSpc>
                <a:spcPct val="150000"/>
              </a:lnSpc>
            </a:pPr>
            <a:r>
              <a:rPr lang="sk-SK" sz="2000" b="1" dirty="0" smtClean="0"/>
              <a:t>Partner </a:t>
            </a:r>
            <a:r>
              <a:rPr lang="sk-SK" sz="2000" b="1" dirty="0"/>
              <a:t>4.</a:t>
            </a:r>
            <a:r>
              <a:rPr lang="sk-SK" sz="2000" dirty="0"/>
              <a:t>	</a:t>
            </a:r>
            <a:r>
              <a:rPr lang="sk-SK" sz="2000" dirty="0" smtClean="0"/>
              <a:t>SOMUD</a:t>
            </a:r>
            <a:endParaRPr lang="sk-SK" sz="2000" dirty="0"/>
          </a:p>
          <a:p>
            <a:pPr>
              <a:lnSpc>
                <a:spcPct val="150000"/>
              </a:lnSpc>
            </a:pPr>
            <a:r>
              <a:rPr lang="sk-SK" sz="2000" b="1" dirty="0"/>
              <a:t>Partner 5.	</a:t>
            </a:r>
            <a:r>
              <a:rPr lang="en-GB" sz="2000" dirty="0" smtClean="0"/>
              <a:t>National </a:t>
            </a:r>
            <a:r>
              <a:rPr lang="en-GB" sz="2000" dirty="0"/>
              <a:t>Park </a:t>
            </a:r>
            <a:r>
              <a:rPr lang="en-GB" sz="2000" dirty="0" err="1"/>
              <a:t>Varanger</a:t>
            </a:r>
            <a:r>
              <a:rPr lang="en-GB" sz="2000" dirty="0"/>
              <a:t> </a:t>
            </a:r>
            <a:r>
              <a:rPr lang="en-GB" sz="2000" dirty="0" smtClean="0"/>
              <a:t>Peninsula</a:t>
            </a:r>
            <a:r>
              <a:rPr lang="sk-SK" sz="2000" dirty="0" smtClean="0"/>
              <a:t> (NP </a:t>
            </a:r>
            <a:r>
              <a:rPr lang="sk-SK" sz="2000" dirty="0" err="1"/>
              <a:t>Varanger</a:t>
            </a:r>
            <a:r>
              <a:rPr lang="sk-SK" sz="2000" dirty="0"/>
              <a:t>)</a:t>
            </a:r>
          </a:p>
          <a:p>
            <a:pPr>
              <a:lnSpc>
                <a:spcPct val="150000"/>
              </a:lnSpc>
            </a:pPr>
            <a:r>
              <a:rPr lang="sk-SK" sz="2000" b="1" dirty="0"/>
              <a:t>Partner 6.	</a:t>
            </a:r>
            <a:r>
              <a:rPr lang="en-GB" sz="2000" dirty="0" smtClean="0"/>
              <a:t>Carpathians </a:t>
            </a:r>
            <a:r>
              <a:rPr lang="en-GB" sz="2000" dirty="0"/>
              <a:t>Biodiversity Conservation Foundation (NOBK</a:t>
            </a:r>
            <a:r>
              <a:rPr lang="en-GB" sz="2000" dirty="0" smtClean="0"/>
              <a:t>)</a:t>
            </a:r>
            <a:endParaRPr lang="sk-SK" sz="2000" dirty="0" smtClean="0"/>
          </a:p>
          <a:p>
            <a:pPr>
              <a:lnSpc>
                <a:spcPct val="150000"/>
              </a:lnSpc>
            </a:pPr>
            <a:r>
              <a:rPr lang="sk-SK" sz="2000" b="1" dirty="0" smtClean="0"/>
              <a:t>Partner </a:t>
            </a:r>
            <a:r>
              <a:rPr lang="sk-SK" sz="2000" b="1" dirty="0"/>
              <a:t>7.	</a:t>
            </a:r>
            <a:r>
              <a:rPr lang="sk-SK" sz="2000" dirty="0" err="1" smtClean="0"/>
              <a:t>River</a:t>
            </a:r>
            <a:r>
              <a:rPr lang="sk-SK" sz="2000" dirty="0" smtClean="0"/>
              <a:t> </a:t>
            </a:r>
            <a:r>
              <a:rPr lang="sk-SK" sz="2000" dirty="0" err="1" smtClean="0"/>
              <a:t>Uzh</a:t>
            </a:r>
            <a:r>
              <a:rPr lang="sk-SK" sz="2000" dirty="0" smtClean="0"/>
              <a:t> </a:t>
            </a:r>
            <a:r>
              <a:rPr lang="sk-SK" sz="2000" dirty="0" err="1" smtClean="0"/>
              <a:t>Development</a:t>
            </a:r>
            <a:r>
              <a:rPr lang="sk-SK" sz="2000" dirty="0" smtClean="0"/>
              <a:t> </a:t>
            </a:r>
            <a:r>
              <a:rPr lang="sk-SK" sz="2000" dirty="0" err="1" smtClean="0"/>
              <a:t>Foundation</a:t>
            </a:r>
            <a:r>
              <a:rPr lang="sk-SK" sz="2000" dirty="0" smtClean="0"/>
              <a:t> (FREUD</a:t>
            </a:r>
            <a:r>
              <a:rPr lang="sk-SK" sz="2000" dirty="0"/>
              <a:t>)</a:t>
            </a:r>
          </a:p>
          <a:p>
            <a:pPr>
              <a:lnSpc>
                <a:spcPct val="150000"/>
              </a:lnSpc>
            </a:pPr>
            <a:r>
              <a:rPr lang="sk-SK" sz="2000" b="1" dirty="0"/>
              <a:t>Partner 8. </a:t>
            </a:r>
            <a:r>
              <a:rPr lang="sk-SK" sz="2000" b="1" dirty="0" smtClean="0"/>
              <a:t> </a:t>
            </a:r>
            <a:r>
              <a:rPr lang="sk-SK" sz="2000" b="1" dirty="0"/>
              <a:t> </a:t>
            </a:r>
            <a:r>
              <a:rPr lang="sk-SK" sz="2000" b="1" dirty="0" smtClean="0"/>
              <a:t>     </a:t>
            </a:r>
            <a:r>
              <a:rPr lang="en-GB" sz="2000" dirty="0" smtClean="0"/>
              <a:t>Ministry </a:t>
            </a:r>
            <a:r>
              <a:rPr lang="en-GB" sz="2000" dirty="0"/>
              <a:t>of Environment of the SR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8960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96092"/>
            <a:ext cx="8229600" cy="1143000"/>
          </a:xfrm>
        </p:spPr>
        <p:txBody>
          <a:bodyPr/>
          <a:lstStyle/>
          <a:p>
            <a:pPr algn="l"/>
            <a:r>
              <a:rPr lang="sk-SK" dirty="0" err="1"/>
              <a:t>Financing</a:t>
            </a:r>
            <a:r>
              <a:rPr lang="sk-SK" dirty="0"/>
              <a:t> of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project</a:t>
            </a:r>
            <a:endParaRPr lang="sk-SK" dirty="0"/>
          </a:p>
        </p:txBody>
      </p:sp>
      <p:graphicFrame>
        <p:nvGraphicFramePr>
          <p:cNvPr id="4" name="Zástupný symbol obsah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060763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77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1153886" y="261893"/>
            <a:ext cx="8229600" cy="1143000"/>
          </a:xfrm>
        </p:spPr>
        <p:txBody>
          <a:bodyPr/>
          <a:lstStyle/>
          <a:p>
            <a:r>
              <a:rPr lang="sk-SK" dirty="0" err="1" smtClean="0"/>
              <a:t>Objective</a:t>
            </a:r>
            <a:r>
              <a:rPr lang="sk-SK" dirty="0" smtClean="0"/>
              <a:t> </a:t>
            </a:r>
            <a:r>
              <a:rPr lang="sk-SK" dirty="0" smtClean="0"/>
              <a:t>of </a:t>
            </a:r>
            <a:r>
              <a:rPr lang="sk-SK" dirty="0" err="1" smtClean="0"/>
              <a:t>the</a:t>
            </a:r>
            <a:r>
              <a:rPr lang="sk-SK" dirty="0" smtClean="0"/>
              <a:t> </a:t>
            </a:r>
            <a:r>
              <a:rPr lang="sk-SK" dirty="0" err="1" smtClean="0"/>
              <a:t>project</a:t>
            </a:r>
            <a:endParaRPr lang="sk-SK" dirty="0"/>
          </a:p>
        </p:txBody>
      </p:sp>
      <p:graphicFrame>
        <p:nvGraphicFramePr>
          <p:cNvPr id="4" name="Zástupný symbol obsah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993655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7881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314" y="-160790"/>
            <a:ext cx="8229600" cy="1143000"/>
          </a:xfrm>
        </p:spPr>
        <p:txBody>
          <a:bodyPr/>
          <a:lstStyle/>
          <a:p>
            <a:pPr algn="l"/>
            <a:r>
              <a:rPr lang="sk-SK" dirty="0" err="1" smtClean="0"/>
              <a:t>Parcial</a:t>
            </a:r>
            <a:r>
              <a:rPr lang="sk-SK" dirty="0" smtClean="0"/>
              <a:t> </a:t>
            </a:r>
            <a:r>
              <a:rPr lang="sk-SK" dirty="0" err="1" smtClean="0"/>
              <a:t>objectives</a:t>
            </a:r>
            <a:r>
              <a:rPr lang="sk-SK" dirty="0" smtClean="0"/>
              <a:t> </a:t>
            </a:r>
            <a:br>
              <a:rPr lang="sk-SK" dirty="0" smtClean="0"/>
            </a:br>
            <a:r>
              <a:rPr lang="sk-SK" dirty="0" smtClean="0"/>
              <a:t>of </a:t>
            </a:r>
            <a:r>
              <a:rPr lang="sk-SK" dirty="0" err="1" smtClean="0"/>
              <a:t>the</a:t>
            </a:r>
            <a:r>
              <a:rPr lang="sk-SK" dirty="0" smtClean="0"/>
              <a:t> </a:t>
            </a:r>
            <a:r>
              <a:rPr lang="sk-SK" dirty="0" err="1" smtClean="0"/>
              <a:t>project</a:t>
            </a:r>
            <a:endParaRPr lang="sk-SK" dirty="0"/>
          </a:p>
        </p:txBody>
      </p:sp>
      <p:graphicFrame>
        <p:nvGraphicFramePr>
          <p:cNvPr id="5" name="Zástupný symbol obsah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8671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4015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2251" y="330925"/>
            <a:ext cx="8229600" cy="825455"/>
          </a:xfrm>
        </p:spPr>
        <p:txBody>
          <a:bodyPr/>
          <a:lstStyle/>
          <a:p>
            <a:pPr algn="l"/>
            <a:r>
              <a:rPr lang="sk-SK" dirty="0" smtClean="0"/>
              <a:t>Project </a:t>
            </a:r>
            <a:r>
              <a:rPr lang="sk-SK" dirty="0" err="1" smtClean="0"/>
              <a:t>area</a:t>
            </a:r>
            <a:endParaRPr lang="sk-SK" dirty="0"/>
          </a:p>
        </p:txBody>
      </p:sp>
      <p:graphicFrame>
        <p:nvGraphicFramePr>
          <p:cNvPr id="5" name="Zástupný symbol obsah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4245543"/>
              </p:ext>
            </p:extLst>
          </p:nvPr>
        </p:nvGraphicFramePr>
        <p:xfrm>
          <a:off x="561702" y="1704703"/>
          <a:ext cx="7720149" cy="2492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http://www.sopsr.sk/nppoloniny/images/mbr/Na_hranic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293" y="4406536"/>
            <a:ext cx="1629683" cy="217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sopsr.sk/nppoloniny/images/mbr/Ukrajina_zo_Stinskej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35" y="4676186"/>
            <a:ext cx="2701835" cy="202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sopsr.sk/nppoloniny/images/gallery_width/odumierajuce_drevo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670" y="4745854"/>
            <a:ext cx="2315301" cy="173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00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1093</TotalTime>
  <Words>522</Words>
  <Application>Microsoft Office PowerPoint</Application>
  <PresentationFormat>Prezentácia na obrazovke (4:3)</PresentationFormat>
  <Paragraphs>82</Paragraphs>
  <Slides>13</Slides>
  <Notes>1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13</vt:i4>
      </vt:variant>
    </vt:vector>
  </HeadingPairs>
  <TitlesOfParts>
    <vt:vector size="18" baseType="lpstr">
      <vt:lpstr>Arial</vt:lpstr>
      <vt:lpstr>Calibri</vt:lpstr>
      <vt:lpstr>Verdana</vt:lpstr>
      <vt:lpstr>Thème Office</vt:lpstr>
      <vt:lpstr>Conception personnalisée</vt:lpstr>
      <vt:lpstr>Prezentácia programu PowerPoint</vt:lpstr>
      <vt:lpstr>Prezentácia programu PowerPoint</vt:lpstr>
      <vt:lpstr>„Slovensko – Ukrajina: Spolupráca naprieč hranicou“ „Slovakia – Ukraine: Cooperation across the Border“  </vt:lpstr>
      <vt:lpstr>Partners</vt:lpstr>
      <vt:lpstr>Partners</vt:lpstr>
      <vt:lpstr>Financing of the project</vt:lpstr>
      <vt:lpstr>Objective of the project</vt:lpstr>
      <vt:lpstr>Parcial objectives  of the project</vt:lpstr>
      <vt:lpstr>Project area</vt:lpstr>
      <vt:lpstr>Project activities</vt:lpstr>
      <vt:lpstr>Project activities</vt:lpstr>
      <vt:lpstr>Web links</vt:lpstr>
      <vt:lpstr>Prezentácia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Reducing disparities _x0003_Strengthening relations</dc:title>
  <dc:creator>Utilisateur de Microsoft Office</dc:creator>
  <cp:lastModifiedBy>Peter Debnár</cp:lastModifiedBy>
  <cp:revision>119</cp:revision>
  <cp:lastPrinted>2011-12-02T12:25:53Z</cp:lastPrinted>
  <dcterms:created xsi:type="dcterms:W3CDTF">2011-11-09T09:46:35Z</dcterms:created>
  <dcterms:modified xsi:type="dcterms:W3CDTF">2016-01-11T20:56:56Z</dcterms:modified>
</cp:coreProperties>
</file>