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9" r:id="rId4"/>
    <p:sldId id="258" r:id="rId5"/>
    <p:sldId id="261" r:id="rId6"/>
    <p:sldId id="266" r:id="rId7"/>
    <p:sldId id="262" r:id="rId8"/>
    <p:sldId id="263" r:id="rId9"/>
    <p:sldId id="264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14145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33224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43588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887401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908626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3397577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8470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231535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97260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06024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6943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536427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627692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846474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55172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05334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E349A-F22B-454A-82C4-F1468B419A85}" type="datetimeFigureOut">
              <a:rPr lang="sk-SK" smtClean="0"/>
              <a:pPr/>
              <a:t>11. 1. 2016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9A52C61-5EE5-4142-A1C3-5E5CBCA1A64E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94237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3488" y="2498501"/>
            <a:ext cx="4538512" cy="435949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5629" y="157766"/>
            <a:ext cx="4675030" cy="1632397"/>
          </a:xfrm>
        </p:spPr>
        <p:txBody>
          <a:bodyPr>
            <a:normAutofit/>
          </a:bodyPr>
          <a:lstStyle/>
          <a:p>
            <a:r>
              <a:rPr lang="sk-SK" sz="8000" dirty="0" smtClean="0">
                <a:solidFill>
                  <a:schemeClr val="accent5">
                    <a:lumMod val="50000"/>
                  </a:schemeClr>
                </a:solidFill>
                <a:latin typeface="Algerian" panose="04020705040A02060702" pitchFamily="82" charset="0"/>
              </a:rPr>
              <a:t>   SOMUD </a:t>
            </a:r>
            <a:endParaRPr lang="sk-SK" sz="8000" dirty="0">
              <a:solidFill>
                <a:schemeClr val="accent5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43945" y="1687132"/>
            <a:ext cx="10187188" cy="4893972"/>
          </a:xfrm>
        </p:spPr>
        <p:txBody>
          <a:bodyPr>
            <a:normAutofit/>
          </a:bodyPr>
          <a:lstStyle/>
          <a:p>
            <a:pPr algn="ctr"/>
            <a:r>
              <a:rPr lang="sk-SK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SPOLOČENSTVO OBCÍ MIKROREGIÓNU </a:t>
            </a:r>
            <a:endParaRPr lang="sk-SK" sz="28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k-SK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ULIČSKÁ </a:t>
            </a:r>
            <a:r>
              <a:rPr lang="sk-SK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DOLINA </a:t>
            </a:r>
            <a:r>
              <a:rPr lang="sk-SK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</a:p>
          <a:p>
            <a:endParaRPr lang="sk-SK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k-SK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 </a:t>
            </a:r>
            <a:r>
              <a:rPr lang="sk-SK" sz="2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k-SK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valley</a:t>
            </a:r>
            <a:r>
              <a:rPr lang="sk-SK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Ulič“</a:t>
            </a:r>
          </a:p>
          <a:p>
            <a:r>
              <a:rPr lang="sk-SK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2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sz="2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k-SK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Založené : 11.3.1998</a:t>
            </a:r>
          </a:p>
        </p:txBody>
      </p:sp>
    </p:spTree>
    <p:extLst>
      <p:ext uri="{BB962C8B-B14F-4D97-AF65-F5344CB8AC3E}">
        <p14:creationId xmlns:p14="http://schemas.microsoft.com/office/powerpoint/2010/main" xmlns="" val="2212388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5960" y="1234815"/>
            <a:ext cx="3769289" cy="2823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4254" y="3029635"/>
            <a:ext cx="4387474" cy="3286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3988" y="264951"/>
            <a:ext cx="4095481" cy="3067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BlokTextu 5"/>
          <p:cNvSpPr txBox="1"/>
          <p:nvPr/>
        </p:nvSpPr>
        <p:spPr>
          <a:xfrm>
            <a:off x="3644721" y="6315871"/>
            <a:ext cx="8547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Grécko-katolícky kostol Sv. Archanjela Michala v Uličskom Krivom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302600" y="4211088"/>
            <a:ext cx="4662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Kostol sv. Archanjela </a:t>
            </a:r>
            <a:r>
              <a:rPr lang="sk-SK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Michala v Topoli </a:t>
            </a:r>
            <a:endParaRPr lang="sk-SK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5363996" y="264951"/>
            <a:ext cx="2775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Kostol sv. archanjela Michala v Ruskom potoku </a:t>
            </a:r>
            <a:endParaRPr lang="sk-SK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22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ovasedlica.ocu.sk/sk/Image/cirkev/foto2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0111" y="2599606"/>
            <a:ext cx="4407798" cy="3236583"/>
          </a:xfrm>
          <a:prstGeom prst="rect">
            <a:avLst/>
          </a:prstGeom>
          <a:noFill/>
        </p:spPr>
      </p:pic>
      <p:pic>
        <p:nvPicPr>
          <p:cNvPr id="1028" name="Picture 4" descr="http://www.zboj.ocu.sk/sk/Image/Bardejov%2020.10.2007%2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151" y="1199072"/>
            <a:ext cx="4535435" cy="3399118"/>
          </a:xfrm>
          <a:prstGeom prst="rect">
            <a:avLst/>
          </a:prstGeom>
          <a:noFill/>
        </p:spPr>
      </p:pic>
      <p:sp>
        <p:nvSpPr>
          <p:cNvPr id="4" name="TextovéPole 3"/>
          <p:cNvSpPr txBox="1"/>
          <p:nvPr/>
        </p:nvSpPr>
        <p:spPr>
          <a:xfrm>
            <a:off x="1578633" y="457199"/>
            <a:ext cx="7651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Kostol sv. Mikuláša biskupa z roku 1706./ZBOJ/ - Bardejov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25019" y="5874588"/>
            <a:ext cx="7556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Barokový kostolík sv. Michala archanjela,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 roku1764/          Nová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Sedlica/ - Humenné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93754" y="376708"/>
            <a:ext cx="8915399" cy="2262781"/>
          </a:xfrm>
        </p:spPr>
        <p:txBody>
          <a:bodyPr/>
          <a:lstStyle/>
          <a:p>
            <a:r>
              <a:rPr lang="sk-SK" dirty="0" smtClean="0"/>
              <a:t>ĎAKUJEM ZA POZORNOSŤ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93754" y="5189503"/>
            <a:ext cx="8915399" cy="1126283"/>
          </a:xfrm>
        </p:spPr>
        <p:txBody>
          <a:bodyPr>
            <a:normAutofit/>
          </a:bodyPr>
          <a:lstStyle/>
          <a:p>
            <a:r>
              <a:rPr lang="sk-SK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Ladislav </a:t>
            </a:r>
            <a:r>
              <a:rPr lang="sk-SK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Ladomirjak</a:t>
            </a:r>
            <a:r>
              <a:rPr lang="sk-SK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66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44711" y="624110"/>
            <a:ext cx="9559902" cy="1280890"/>
          </a:xfrm>
        </p:spPr>
        <p:txBody>
          <a:bodyPr>
            <a:normAutofit/>
          </a:bodyPr>
          <a:lstStyle/>
          <a:p>
            <a:r>
              <a:rPr lang="sk-SK" sz="4000" b="1" dirty="0" smtClean="0">
                <a:cs typeface="Times New Roman" panose="02020603050405020304" pitchFamily="18" charset="0"/>
              </a:rPr>
              <a:t>Uličská dolina </a:t>
            </a:r>
            <a:endParaRPr lang="sk-SK" sz="4000" b="1" dirty="0">
              <a:cs typeface="Times New Roman" panose="02020603050405020304" pitchFamily="18" charset="0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13820" y="3472466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68947" y="1790163"/>
            <a:ext cx="10435666" cy="4121059"/>
          </a:xfrm>
        </p:spPr>
        <p:txBody>
          <a:bodyPr>
            <a:normAutofit/>
          </a:bodyPr>
          <a:lstStyle/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Najvýchodnejší cíp Slovenskej republiky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Celková výmera Uličskej doliny 221 km²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Množstvo turistických aktivít, športovo-oddychových možnosti, kultúrno- historické pamiatky </a:t>
            </a:r>
          </a:p>
          <a:p>
            <a:pPr marL="0" indent="0">
              <a:buNone/>
            </a:pP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Územie s troma hranicami Slovensko – Poľsko – Ukrajina 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Súčasťou Národného parku – Poloniny 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1554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437" r="7500" b="3005"/>
          <a:stretch/>
        </p:blipFill>
        <p:spPr>
          <a:xfrm>
            <a:off x="6302032" y="750473"/>
            <a:ext cx="5694909" cy="595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61860" y="598352"/>
            <a:ext cx="8911687" cy="1280890"/>
          </a:xfrm>
        </p:spPr>
        <p:txBody>
          <a:bodyPr/>
          <a:lstStyle/>
          <a:p>
            <a:r>
              <a:rPr lang="sk-SK" b="1" dirty="0"/>
              <a:t>Zakladatelia</a:t>
            </a:r>
            <a:r>
              <a:rPr lang="sk-SK" dirty="0"/>
              <a:t> </a:t>
            </a:r>
            <a:r>
              <a:rPr lang="sk-SK" b="1" dirty="0"/>
              <a:t>združenia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661932" y="1695719"/>
            <a:ext cx="9607081" cy="5014174"/>
          </a:xfrm>
        </p:spPr>
        <p:txBody>
          <a:bodyPr>
            <a:normAutofit/>
          </a:bodyPr>
          <a:lstStyle/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Nová Sedlica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Zboj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Uličské Krivé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Ulič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Ruský Potok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Kolbasov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</a:t>
            </a: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Topoľa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Runina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Obec Príslop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859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92925" y="121834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33341" y="682580"/>
            <a:ext cx="10676586" cy="617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3200" b="1" dirty="0" smtClean="0"/>
              <a:t>		</a:t>
            </a:r>
            <a:r>
              <a:rPr lang="sk-SK" sz="3200" b="1" dirty="0" smtClean="0"/>
              <a:t>Činnosť združenia SOMUD </a:t>
            </a:r>
            <a:r>
              <a:rPr lang="sk-SK" sz="3200" b="1" dirty="0" smtClean="0"/>
              <a:t>:</a:t>
            </a:r>
          </a:p>
          <a:p>
            <a:endParaRPr lang="sk-SK" sz="3200" b="1" dirty="0" smtClean="0"/>
          </a:p>
          <a:p>
            <a:pPr lvl="1"/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Záujmové združenie SOMUD vzniklo na ochranu záujmov obcí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mikroregiónu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ich obyvateľov. Jeho hlavným predmetom a cieľom sú :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Spoločná ochrana zákonných práv a záujmov obcí 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Rozvoj efektívnej samosprávy obcí 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Podpora spoločenských procesov v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mikroregióne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hospodársko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ekonomické aktivity, vytváranie priaznivého prostredia pre súkromný sektor</a:t>
            </a:r>
          </a:p>
          <a:p>
            <a:pPr lvl="1"/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Podpora aktivít v oblasti ochrany a tvorby životného prostredia</a:t>
            </a:r>
          </a:p>
          <a:p>
            <a:pPr lvl="1"/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Podpora duchovných , kultúrnych a spoločenských aktivít pre ochranu a rozvoj historických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tradicií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miestnej kultúry</a:t>
            </a:r>
          </a:p>
          <a:p>
            <a:pPr lvl="1"/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Podpora športovo – turistických aktivít pre obyvateľov obcí i návštevníkov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mikroregiónu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48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35617" y="546837"/>
            <a:ext cx="9650055" cy="1591056"/>
          </a:xfrm>
        </p:spPr>
        <p:txBody>
          <a:bodyPr>
            <a:normAutofit/>
          </a:bodyPr>
          <a:lstStyle/>
          <a:p>
            <a:r>
              <a:rPr lang="sk-SK" dirty="0" smtClean="0"/>
              <a:t>	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Príroda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Rastlinstvo </a:t>
            </a:r>
            <a:endParaRPr lang="sk-SK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9390" b="98592" l="22417" r="74081">
                        <a14:foregroundMark x1="50438" y1="43662" x2="50438" y2="43662"/>
                        <a14:foregroundMark x1="50963" y1="50235" x2="50963" y2="50235"/>
                        <a14:foregroundMark x1="50788" y1="50469" x2="50788" y2="50469"/>
                        <a14:foregroundMark x1="49912" y1="60798" x2="49912" y2="60798"/>
                        <a14:foregroundMark x1="49037" y1="69953" x2="49037" y2="69953"/>
                        <a14:foregroundMark x1="48161" y1="79812" x2="48161" y2="79812"/>
                        <a14:foregroundMark x1="47811" y1="87559" x2="47811" y2="87559"/>
                        <a14:foregroundMark x1="47811" y1="79812" x2="47811" y2="79812"/>
                        <a14:foregroundMark x1="48336" y1="75587" x2="48336" y2="75587"/>
                        <a14:foregroundMark x1="47811" y1="83803" x2="47811" y2="83803"/>
                        <a14:foregroundMark x1="47636" y1="93192" x2="47636" y2="93192"/>
                        <a14:foregroundMark x1="49387" y1="68075" x2="49387" y2="68075"/>
                        <a14:foregroundMark x1="48862" y1="72300" x2="48862" y2="72300"/>
                        <a14:foregroundMark x1="48862" y1="73709" x2="48862" y2="73709"/>
                        <a14:foregroundMark x1="48336" y1="81455" x2="48336" y2="81455"/>
                        <a14:foregroundMark x1="47986" y1="85915" x2="47986" y2="85915"/>
                        <a14:foregroundMark x1="47811" y1="90610" x2="47811" y2="90610"/>
                        <a14:foregroundMark x1="47461" y1="96948" x2="47461" y2="96948"/>
                        <a14:foregroundMark x1="46760" y1="89906" x2="46760" y2="89906"/>
                        <a14:foregroundMark x1="46935" y1="94601" x2="46935" y2="946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70" r="25728"/>
          <a:stretch/>
        </p:blipFill>
        <p:spPr>
          <a:xfrm>
            <a:off x="8435662" y="-567207"/>
            <a:ext cx="3850783" cy="5410200"/>
          </a:xfrm>
          <a:prstGeom prst="rect">
            <a:avLst/>
          </a:prstGeom>
        </p:spPr>
      </p:pic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94705" y="1867437"/>
            <a:ext cx="10409908" cy="4043785"/>
          </a:xfrm>
        </p:spPr>
        <p:txBody>
          <a:bodyPr>
            <a:noAutofit/>
          </a:bodyPr>
          <a:lstStyle/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Dominujúcimi sú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bukové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lesy </a:t>
            </a:r>
          </a:p>
          <a:p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Najvzácnejšia rastlina Iskerník Karpatský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Okolie Uliča dubovo- hrabové lesy, výskyt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razivka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smradľavá,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čemerica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purpurová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Vrcholy horských hrebeňov dominujú javor horský a mliečny 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Najzachovalejšie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lesy s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pralesovitou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štruktúrou sú v oblasti Nová Sedlice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Zboj,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Uličské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Krivé, Ruský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Potok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,Runina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dnes sú prísne chránené ako rezervácie </a:t>
            </a:r>
          </a:p>
        </p:txBody>
      </p:sp>
    </p:spTree>
    <p:extLst>
      <p:ext uri="{BB962C8B-B14F-4D97-AF65-F5344CB8AC3E}">
        <p14:creationId xmlns:p14="http://schemas.microsoft.com/office/powerpoint/2010/main" xmlns="" val="27094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68947" y="1287887"/>
            <a:ext cx="10435666" cy="4623335"/>
          </a:xfrm>
        </p:spPr>
        <p:txBody>
          <a:bodyPr>
            <a:normAutofit/>
          </a:bodyPr>
          <a:lstStyle/>
          <a:p>
            <a:r>
              <a:rPr lang="sk-SK" sz="3200" b="1" dirty="0" smtClean="0"/>
              <a:t>Lesné plody </a:t>
            </a:r>
            <a:endParaRPr lang="sk-SK" sz="3200" b="1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000" b="95500" l="10000" r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67482" y="-23701"/>
            <a:ext cx="5786102" cy="3857401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07" y="1345708"/>
            <a:ext cx="2466975" cy="184785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14814" y="3709364"/>
            <a:ext cx="4689798" cy="2931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583" y="3400425"/>
            <a:ext cx="5305817" cy="2918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3685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35617" y="940157"/>
            <a:ext cx="9662933" cy="1029237"/>
          </a:xfrm>
        </p:spPr>
        <p:txBody>
          <a:bodyPr>
            <a:normAutofit/>
          </a:bodyPr>
          <a:lstStyle/>
          <a:p>
            <a:r>
              <a:rPr lang="sk-SK" b="1" dirty="0" smtClean="0">
                <a:cs typeface="Times New Roman" panose="02020603050405020304" pitchFamily="18" charset="0"/>
              </a:rPr>
              <a:t>Živočíšstvo</a:t>
            </a:r>
            <a:r>
              <a:rPr lang="sk-SK" sz="3200" b="1" dirty="0" smtClean="0">
                <a:cs typeface="Times New Roman" panose="02020603050405020304" pitchFamily="18" charset="0"/>
              </a:rPr>
              <a:t> </a:t>
            </a:r>
            <a:endParaRPr lang="sk-SK" sz="3200" b="1" dirty="0">
              <a:cs typeface="Times New Roman" panose="02020603050405020304" pitchFamily="18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22619" y="3554546"/>
            <a:ext cx="3469381" cy="3303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33341" y="1969394"/>
            <a:ext cx="10371271" cy="3941828"/>
          </a:xfrm>
        </p:spPr>
        <p:txBody>
          <a:bodyPr>
            <a:normAutofit/>
          </a:bodyPr>
          <a:lstStyle/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Staré bukové lesy – vývoj larvy fúzača alpského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Bezstavovce – modlivka zelená,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bystruška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fialová, fúzač veľký 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Vtáky –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hadiar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krátkoprstý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orol krikľavý, bocian čierny, sova dlhochvostá 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Mäsožravce – medveď hnedý, vlk obyčajný, rys ostrovid, mačka divá, </a:t>
            </a:r>
          </a:p>
          <a:p>
            <a:pPr marL="0" indent="0">
              <a:buNone/>
            </a:pPr>
            <a:r>
              <a:rPr lang="sk-SK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zubor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hôrny 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908" b="89862" l="35000" r="99000">
                        <a14:foregroundMark x1="76000" y1="50461" x2="76000" y2="50461"/>
                        <a14:foregroundMark x1="72000" y1="41705" x2="72000" y2="41705"/>
                        <a14:foregroundMark x1="79667" y1="47005" x2="79667" y2="47005"/>
                        <a14:foregroundMark x1="79667" y1="47005" x2="79667" y2="47005"/>
                        <a14:foregroundMark x1="79667" y1="47005" x2="79667" y2="47005"/>
                        <a14:foregroundMark x1="79000" y1="47465" x2="79000" y2="47465"/>
                        <a14:foregroundMark x1="79000" y1="47696" x2="79000" y2="47696"/>
                        <a14:foregroundMark x1="73000" y1="42627" x2="73000" y2="42627"/>
                        <a14:foregroundMark x1="86000" y1="47005" x2="86000" y2="47005"/>
                        <a14:foregroundMark x1="86000" y1="47005" x2="86000" y2="47005"/>
                        <a14:foregroundMark x1="91333" y1="71198" x2="91333" y2="71198"/>
                        <a14:foregroundMark x1="88667" y1="73502" x2="88667" y2="73502"/>
                        <a14:backgroundMark x1="78667" y1="25806" x2="78667" y2="25806"/>
                        <a14:backgroundMark x1="78667" y1="25806" x2="78667" y2="25806"/>
                        <a14:backgroundMark x1="69667" y1="24424" x2="69667" y2="24424"/>
                        <a14:backgroundMark x1="82667" y1="29954" x2="82667" y2="29954"/>
                        <a14:backgroundMark x1="48000" y1="56221" x2="48000" y2="56221"/>
                        <a14:backgroundMark x1="77000" y1="64286" x2="77000" y2="642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6028" y="3180096"/>
            <a:ext cx="2857500" cy="413385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65651" y="1300766"/>
            <a:ext cx="3238461" cy="122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56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Turistika </a:t>
            </a:r>
            <a:endParaRPr lang="sk-SK" b="1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11414" y="2140710"/>
            <a:ext cx="4418459" cy="360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Obrázo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946"/>
          <a:stretch/>
        </p:blipFill>
        <p:spPr>
          <a:xfrm>
            <a:off x="2112135" y="3284113"/>
            <a:ext cx="4597758" cy="3573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07583" y="1326524"/>
            <a:ext cx="10397029" cy="5074276"/>
          </a:xfrm>
        </p:spPr>
        <p:txBody>
          <a:bodyPr/>
          <a:lstStyle/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Najzaujímavejšia a turisticky najatraktívnejšia prírodná lokalita Východného Slovenska – Národný park Poloniny : </a:t>
            </a:r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Stužický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prales- odumieranie lesa prirodzenou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cestou</a:t>
            </a:r>
          </a:p>
          <a:p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Rjaba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skala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Kremenec</a:t>
            </a:r>
          </a:p>
          <a:p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Ďurkovec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Pľaša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Prepojenie turistických chodníkov - drevene kostolíky</a:t>
            </a:r>
            <a:endParaRPr lang="sk-SK" sz="24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Zimnom </a:t>
            </a: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období </a:t>
            </a:r>
          </a:p>
          <a:p>
            <a:pPr marL="0" indent="0">
              <a:buNone/>
            </a:pP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k-SK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lyžiarsky vlek Ulič, vhodný terén pre bežecké športy </a:t>
            </a:r>
          </a:p>
          <a:p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xmlns="" val="153003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Drevené kostolíky</a:t>
            </a:r>
            <a:br>
              <a:rPr lang="sk-SK" b="1" dirty="0" smtClean="0"/>
            </a:br>
            <a:endParaRPr lang="sk-SK" b="1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8667" y="2629908"/>
            <a:ext cx="6983333" cy="4228092"/>
          </a:xfrm>
          <a:prstGeom prst="rect">
            <a:avLst/>
          </a:prstGeom>
        </p:spPr>
      </p:pic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236372" y="1429555"/>
            <a:ext cx="10268240" cy="5057509"/>
          </a:xfrm>
        </p:spPr>
        <p:txBody>
          <a:bodyPr>
            <a:normAutofit/>
          </a:bodyPr>
          <a:lstStyle/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Objekty ľudovej architektúry z 18. storočia 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Národná kultúrna pamiatka s unikátnymi ikonami </a:t>
            </a:r>
          </a:p>
          <a:p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Nachádzajú sa v obciach </a:t>
            </a:r>
          </a:p>
          <a:p>
            <a:pPr marL="0" indent="0">
              <a:buNone/>
            </a:pPr>
            <a:r>
              <a:rPr lang="sk-SK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Topoľa, Ruský Potok, Uličské Krivé </a:t>
            </a: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Kostol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sv. Mikuláša biskupa </a:t>
            </a:r>
            <a:endParaRPr lang="pl-P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z 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roku 1706</a:t>
            </a:r>
            <a:r>
              <a:rPr lang="pl-PL" sz="2400" dirty="0" smtClean="0">
                <a:latin typeface="Times New Roman" pitchFamily="18" charset="0"/>
                <a:cs typeface="Times New Roman" pitchFamily="18" charset="0"/>
              </a:rPr>
              <a:t>./ZBOJ/ - Bardejov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Barokový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kostolík sv.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Michala</a:t>
            </a:r>
          </a:p>
          <a:p>
            <a:pPr marL="0" indent="0">
              <a:buNone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archanjela, bol postavený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</a:t>
            </a:r>
          </a:p>
          <a:p>
            <a:pPr marL="0" indent="0">
              <a:buNone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roku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1764/Nová Sedlica/ - Humenné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sk-SK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87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ym">
  <a:themeElements>
    <a:clrScheme name="Dym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Dy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ym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778</TotalTime>
  <Words>337</Words>
  <Application>Microsoft Office PowerPoint</Application>
  <PresentationFormat>Vlastní</PresentationFormat>
  <Paragraphs>76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Dym</vt:lpstr>
      <vt:lpstr>   SOMUD </vt:lpstr>
      <vt:lpstr>Uličská dolina </vt:lpstr>
      <vt:lpstr>Zakladatelia združenia </vt:lpstr>
      <vt:lpstr>            </vt:lpstr>
      <vt:lpstr> Príroda Rastlinstvo </vt:lpstr>
      <vt:lpstr>Snímek 6</vt:lpstr>
      <vt:lpstr>Živočíšstvo </vt:lpstr>
      <vt:lpstr>Turistika </vt:lpstr>
      <vt:lpstr>Drevené kostolíky </vt:lpstr>
      <vt:lpstr>Snímek 10</vt:lpstr>
      <vt:lpstr>Snímek 11</vt:lpstr>
      <vt:lpstr>ĎAKUJEM ZA POZORNOSŤ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SOMUD</dc:title>
  <dc:creator>Simonka</dc:creator>
  <cp:lastModifiedBy>PC</cp:lastModifiedBy>
  <cp:revision>35</cp:revision>
  <dcterms:created xsi:type="dcterms:W3CDTF">2016-01-10T13:00:02Z</dcterms:created>
  <dcterms:modified xsi:type="dcterms:W3CDTF">2016-01-11T17:00:03Z</dcterms:modified>
</cp:coreProperties>
</file>