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3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A05EDF-D5FB-B9E0-164D-5BBA1F04C745}" v="495" dt="2024-09-15T12:02:14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60" autoAdjust="0"/>
    <p:restoredTop sz="94660"/>
  </p:normalViewPr>
  <p:slideViewPr>
    <p:cSldViewPr snapToGrid="0">
      <p:cViewPr varScale="1">
        <p:scale>
          <a:sx n="88" d="100"/>
          <a:sy n="88" d="100"/>
        </p:scale>
        <p:origin x="21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418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6033ECBC-3DB1-4381-9DCD-BF730F1C4E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7F1A062-99D1-44E8-A95F-4A9C460B89D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839B65-1D52-4EDB-B46E-E9531DC1CF24}" type="datetimeFigureOut">
              <a:rPr lang="sk-SK" smtClean="0"/>
              <a:t>27. 9. 2024</a:t>
            </a:fld>
            <a:endParaRPr lang="sk-SK" dirty="0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BF00FEE1-0294-44AD-B349-17191A334E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dirty="0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D44070FD-19DD-4491-98CB-CFDBB401D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48408-199E-4889-ABB7-1D19021A42BE}" type="slidenum">
              <a:rPr lang="sk-SK" smtClean="0"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290862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 noProof="0" dirty="0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13823-C114-4FB9-B71F-777CF445F37D}" type="datetimeFigureOut">
              <a:rPr lang="sk-SK" noProof="0" smtClean="0"/>
              <a:t>27. 9. 2024</a:t>
            </a:fld>
            <a:endParaRPr lang="sk-SK" noProof="0" dirty="0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 noProof="0" dirty="0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noProof="0"/>
              <a:t>Kliknutím upravíte štýly predlohy textu</a:t>
            </a:r>
          </a:p>
          <a:p>
            <a:pPr lvl="1"/>
            <a:r>
              <a:rPr lang="sk-SK" noProof="0"/>
              <a:t>Druhá úroveň</a:t>
            </a:r>
          </a:p>
          <a:p>
            <a:pPr lvl="2"/>
            <a:r>
              <a:rPr lang="sk-SK" noProof="0"/>
              <a:t>Tretia úroveň</a:t>
            </a:r>
          </a:p>
          <a:p>
            <a:pPr lvl="3"/>
            <a:r>
              <a:rPr lang="sk-SK" noProof="0"/>
              <a:t>Štvrtá úroveň</a:t>
            </a:r>
          </a:p>
          <a:p>
            <a:pPr lvl="4"/>
            <a:r>
              <a:rPr lang="sk-SK" noProof="0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 noProof="0" dirty="0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2DC8E9-E110-4B9F-97DF-2722A393989D}" type="slidenum">
              <a:rPr lang="sk-SK" noProof="0" smtClean="0"/>
              <a:t>‹#›</a:t>
            </a:fld>
            <a:endParaRPr lang="sk-SK" noProof="0" dirty="0"/>
          </a:p>
        </p:txBody>
      </p:sp>
    </p:spTree>
    <p:extLst>
      <p:ext uri="{BB962C8B-B14F-4D97-AF65-F5344CB8AC3E}">
        <p14:creationId xmlns:p14="http://schemas.microsoft.com/office/powerpoint/2010/main" val="11777627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2DC8E9-E110-4B9F-97DF-2722A393989D}" type="slidenum">
              <a:rPr lang="sk-SK" smtClean="0"/>
              <a:t>1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61731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912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45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0508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942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4792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 ponu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562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alebo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k-SK" smtClean="0"/>
              <a:t>Upraviť štýly predlohy textu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7918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100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754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841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650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9249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405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22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044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252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D41BCC-AD73-4203-A5A6-E62EB28B0FE6}" type="datetimeFigureOut">
              <a:rPr lang="en-US" smtClean="0"/>
              <a:pPr/>
              <a:t>9/27/2024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637F8FC-4B86-4690-8888-22AB2F781BE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9524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3" descr="Doves pływający">
            <a:extLst>
              <a:ext uri="{FF2B5EF4-FFF2-40B4-BE49-F238E27FC236}">
                <a16:creationId xmlns:a16="http://schemas.microsoft.com/office/drawing/2014/main" id="{0CDD85BD-660E-442C-3DBC-48A5B6EC45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r="6368" b="6252"/>
          <a:stretch/>
        </p:blipFill>
        <p:spPr>
          <a:xfrm>
            <a:off x="20" y="0"/>
            <a:ext cx="12191980" cy="686645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00100" y="1419498"/>
            <a:ext cx="5748482" cy="1793965"/>
          </a:xfrm>
        </p:spPr>
        <p:txBody>
          <a:bodyPr rtlCol="0">
            <a:normAutofit/>
          </a:bodyPr>
          <a:lstStyle/>
          <a:p>
            <a:r>
              <a:rPr lang="sk-SK" sz="7200" dirty="0">
                <a:solidFill>
                  <a:srgbClr val="FFFFFF"/>
                </a:solidFill>
              </a:rPr>
              <a:t>Bociany 2024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0100" y="4894217"/>
            <a:ext cx="5748482" cy="12779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sk-SK" sz="2800" dirty="0">
                <a:solidFill>
                  <a:srgbClr val="FFFFFF"/>
                </a:solidFill>
              </a:rPr>
              <a:t>Emma hrončeková </a:t>
            </a:r>
          </a:p>
          <a:p>
            <a:r>
              <a:rPr lang="sk-SK" sz="2800" dirty="0">
                <a:solidFill>
                  <a:srgbClr val="FFFFFF"/>
                </a:solidFill>
              </a:rPr>
              <a:t>Vii.c  </a:t>
            </a:r>
            <a:r>
              <a:rPr lang="sk-SK" sz="2800" dirty="0" err="1">
                <a:solidFill>
                  <a:srgbClr val="FFFFFF"/>
                </a:solidFill>
              </a:rPr>
              <a:t>zš.m.r</a:t>
            </a:r>
            <a:r>
              <a:rPr lang="sk-SK" sz="2800" dirty="0">
                <a:solidFill>
                  <a:srgbClr val="FFFFFF"/>
                </a:solidFill>
              </a:rPr>
              <a:t> </a:t>
            </a:r>
            <a:r>
              <a:rPr lang="sk-SK" sz="2800" dirty="0" err="1" smtClean="0">
                <a:solidFill>
                  <a:srgbClr val="FFFFFF"/>
                </a:solidFill>
              </a:rPr>
              <a:t>štefánika</a:t>
            </a:r>
            <a:r>
              <a:rPr lang="sk-SK" sz="2800" dirty="0" smtClean="0">
                <a:solidFill>
                  <a:srgbClr val="FFFFFF"/>
                </a:solidFill>
              </a:rPr>
              <a:t/>
            </a:r>
            <a:br>
              <a:rPr lang="sk-SK" sz="2800" dirty="0" smtClean="0">
                <a:solidFill>
                  <a:srgbClr val="FFFFFF"/>
                </a:solidFill>
              </a:rPr>
            </a:br>
            <a:r>
              <a:rPr lang="sk-SK" sz="2800" dirty="0" err="1" smtClean="0">
                <a:solidFill>
                  <a:srgbClr val="FFFFFF"/>
                </a:solidFill>
              </a:rPr>
              <a:t>lučenec</a:t>
            </a:r>
            <a:endParaRPr lang="sk-SK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963477" y="669788"/>
            <a:ext cx="10131425" cy="1456267"/>
          </a:xfrm>
        </p:spPr>
        <p:txBody>
          <a:bodyPr/>
          <a:lstStyle/>
          <a:p>
            <a:pPr algn="ctr"/>
            <a:r>
              <a:rPr lang="sk-SK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Odlet</a:t>
            </a:r>
            <a:endParaRPr lang="sk-SK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47015" y="1279919"/>
            <a:ext cx="6615339" cy="3649133"/>
          </a:xfrm>
        </p:spPr>
        <p:txBody>
          <a:bodyPr/>
          <a:lstStyle/>
          <a:p>
            <a:pPr marL="0" indent="0">
              <a:buNone/>
            </a:pPr>
            <a:r>
              <a:rPr lang="sk-SK" sz="3600" dirty="0" smtClean="0"/>
              <a:t>Koncom augusta som našla prázdne hniezdo</a:t>
            </a:r>
            <a:r>
              <a:rPr lang="sk-SK" dirty="0" smtClean="0"/>
              <a:t>, </a:t>
            </a:r>
            <a:r>
              <a:rPr lang="sk-SK" sz="3600" dirty="0" smtClean="0"/>
              <a:t>bola som smutná, ale ja viem, že sa vrátia</a:t>
            </a:r>
            <a:endParaRPr lang="sk-SK" sz="3600" dirty="0"/>
          </a:p>
        </p:txBody>
      </p:sp>
      <p:sp>
        <p:nvSpPr>
          <p:cNvPr id="4" name="AutoShape 2" descr="https://mail.centrum.sk/download.php?msg_id=000000007b7800099a9806200783&amp;idx=1.2&amp;filename=IMG_20240407_152905_resized_20240919_070311131.jpg&amp;r=94.99979340327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3103" y="2770517"/>
            <a:ext cx="10058400" cy="45332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Srdce 5"/>
          <p:cNvSpPr/>
          <p:nvPr/>
        </p:nvSpPr>
        <p:spPr>
          <a:xfrm>
            <a:off x="6275982" y="3334871"/>
            <a:ext cx="676019" cy="6096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9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1" y="87086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sk-SK" sz="5400" dirty="0" smtClean="0"/>
              <a:t>Záver</a:t>
            </a:r>
            <a:endParaRPr lang="sk-SK" sz="54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846228" y="1101256"/>
            <a:ext cx="10131425" cy="36491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200" dirty="0" smtClean="0"/>
              <a:t>Moje prvé pozorovanie bocianov dopadlo z môjho pohľadu dobre. Tento rok sa bocianom podarilo vychovať dve krásne mláďatá. Dúfam, že aj budúci rok budem mať možnosť ich pozorovať a zapojiť sa do tejto úžasnej súťaže.</a:t>
            </a:r>
            <a:endParaRPr lang="sk-SK" sz="3200" dirty="0"/>
          </a:p>
        </p:txBody>
      </p:sp>
      <p:pic>
        <p:nvPicPr>
          <p:cNvPr id="3074" name="Picture 2" descr="Zlodeji snov - Fotoalbum - www.pixabay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821" y="4140789"/>
            <a:ext cx="4381500" cy="233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247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D6FA08-AFC7-E067-CEB0-37B65A8DE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58702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sk-SK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Prečo</a:t>
            </a:r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práve</a:t>
            </a:r>
            <a:r>
              <a:rPr lang="sk-SK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bociany?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C6052F6-85F3-5F14-BDDB-B0CD73F9B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793967"/>
            <a:ext cx="10131425" cy="399723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sz="3000" dirty="0"/>
              <a:t>Tento rok som sa rozhodla pozorovať </a:t>
            </a:r>
            <a:r>
              <a:rPr lang="sk-SK" sz="3000" dirty="0" smtClean="0"/>
              <a:t>prvýkrát </a:t>
            </a:r>
            <a:r>
              <a:rPr lang="sk-SK" sz="3000" dirty="0"/>
              <a:t>bocianie hniezdo na konci obci Kalinovo. </a:t>
            </a:r>
            <a:r>
              <a:rPr lang="sk-SK" sz="3000" dirty="0" smtClean="0"/>
              <a:t>Chcem, </a:t>
            </a:r>
            <a:r>
              <a:rPr lang="sk-SK" sz="3000" dirty="0"/>
              <a:t>aby sa </a:t>
            </a:r>
            <a:r>
              <a:rPr lang="sk-SK" sz="3000" dirty="0" smtClean="0"/>
              <a:t>ľudia </a:t>
            </a:r>
            <a:r>
              <a:rPr lang="sk-SK" sz="3000" dirty="0"/>
              <a:t>dozvedeli viac o týchto </a:t>
            </a:r>
            <a:r>
              <a:rPr lang="sk-SK" sz="3000" dirty="0" smtClean="0"/>
              <a:t>úžasných </a:t>
            </a:r>
            <a:r>
              <a:rPr lang="sk-SK" sz="3000" dirty="0"/>
              <a:t>vtákoch. ID číslo hniezda: </a:t>
            </a:r>
            <a:r>
              <a:rPr lang="sk-SK" sz="3000" dirty="0" smtClean="0"/>
              <a:t>5117</a:t>
            </a:r>
            <a:endParaRPr lang="sk-SK" sz="3000" dirty="0"/>
          </a:p>
        </p:txBody>
      </p:sp>
      <p:pic>
        <p:nvPicPr>
          <p:cNvPr id="1026" name="Picture 2" descr="Študentský časop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597" y="3304008"/>
            <a:ext cx="4068082" cy="3224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ciany.sk - Vitajte medzi nami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084" y="3463879"/>
            <a:ext cx="3554276" cy="321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476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3E4CE0-FDF5-7AE5-F472-3684152B9F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1214" y="410095"/>
            <a:ext cx="4838700" cy="1370609"/>
          </a:xfrm>
        </p:spPr>
        <p:txBody>
          <a:bodyPr anchor="ctr">
            <a:normAutofit/>
          </a:bodyPr>
          <a:lstStyle/>
          <a:p>
            <a:r>
              <a:rPr lang="sk-SK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Prílet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C675118-09F2-314C-F007-6670F695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499" y="1937459"/>
            <a:ext cx="4838701" cy="280112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sk-SK" sz="3600" dirty="0"/>
              <a:t>Prvý bocian priletel koncom </a:t>
            </a:r>
            <a:r>
              <a:rPr lang="sk-SK" sz="3600" dirty="0" smtClean="0"/>
              <a:t>marca</a:t>
            </a:r>
            <a:r>
              <a:rPr lang="sk-SK" sz="3600" dirty="0"/>
              <a:t>. V hniezde sa hneď </a:t>
            </a:r>
            <a:r>
              <a:rPr lang="sk-SK" sz="3600" dirty="0" smtClean="0"/>
              <a:t>udomácnil asi </a:t>
            </a:r>
            <a:r>
              <a:rPr lang="sk-SK" sz="3600" dirty="0"/>
              <a:t>ako po minulé </a:t>
            </a:r>
            <a:r>
              <a:rPr lang="sk-SK" sz="3600" dirty="0" smtClean="0"/>
              <a:t>roky. Samička </a:t>
            </a:r>
            <a:r>
              <a:rPr lang="sk-SK" sz="3600" dirty="0"/>
              <a:t>priletela po pár dňoch. </a:t>
            </a:r>
            <a:r>
              <a:rPr lang="sk-SK" sz="3600" dirty="0" smtClean="0"/>
              <a:t>V hniezde vidím zatiaľ len samca.</a:t>
            </a:r>
            <a:endParaRPr lang="sk-SK" sz="3600" dirty="0"/>
          </a:p>
        </p:txBody>
      </p:sp>
      <p:pic>
        <p:nvPicPr>
          <p:cNvPr id="9" name="Obrázok 8" descr="Obrázok, na ktorom je nebo, exteriér, oblak, strom&#10;&#10;Automaticky generovaný popis">
            <a:extLst>
              <a:ext uri="{FF2B5EF4-FFF2-40B4-BE49-F238E27FC236}">
                <a16:creationId xmlns:a16="http://schemas.microsoft.com/office/drawing/2014/main" id="{801109E5-30D3-26E5-E3F1-B6D98D55F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2" y="295496"/>
            <a:ext cx="4563786" cy="608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9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94182-4754-0674-6B9F-07530971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1" y="463257"/>
            <a:ext cx="4237382" cy="15902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Apríl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ABDABBF-2DEF-CE38-48C7-ED25F3432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3335384"/>
            <a:ext cx="4237382" cy="165057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sk-SK" sz="3600" dirty="0"/>
              <a:t>Párenie prebehlo takmer hneď po udomácnení. Podarilo sa mi odfotiť samicu sediacu na vajíčkach.</a:t>
            </a:r>
          </a:p>
          <a:p>
            <a:pPr marL="0" indent="0">
              <a:lnSpc>
                <a:spcPct val="110000"/>
              </a:lnSpc>
              <a:buNone/>
            </a:pPr>
            <a:endParaRPr lang="en-US" sz="2800" cap="all" spc="200" dirty="0"/>
          </a:p>
        </p:txBody>
      </p:sp>
      <p:pic>
        <p:nvPicPr>
          <p:cNvPr id="4" name="Obrázok 3" descr="Obrázok, na ktorom je exteriér, nebo, vták, vodný vták&#10;&#10;Automaticky generovaný popis">
            <a:extLst>
              <a:ext uri="{FF2B5EF4-FFF2-40B4-BE49-F238E27FC236}">
                <a16:creationId xmlns:a16="http://schemas.microsoft.com/office/drawing/2014/main" id="{A97162F0-E39F-0681-BD46-B29C7F1C62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7" r="11786"/>
          <a:stretch/>
        </p:blipFill>
        <p:spPr>
          <a:xfrm>
            <a:off x="6464497" y="1371599"/>
            <a:ext cx="2486684" cy="4114800"/>
          </a:xfrm>
          <a:prstGeom prst="rect">
            <a:avLst/>
          </a:prstGeom>
        </p:spPr>
      </p:pic>
      <p:pic>
        <p:nvPicPr>
          <p:cNvPr id="5" name="Obrázok 4" descr="Obrázok, na ktorom je nebo, exteriér, oblak, rozvody elektriny&#10;&#10;Automaticky generovaný popis">
            <a:extLst>
              <a:ext uri="{FF2B5EF4-FFF2-40B4-BE49-F238E27FC236}">
                <a16:creationId xmlns:a16="http://schemas.microsoft.com/office/drawing/2014/main" id="{7951DE44-EBF5-254A-5473-E440B05CA3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24" r="13864"/>
          <a:stretch/>
        </p:blipFill>
        <p:spPr>
          <a:xfrm>
            <a:off x="8951181" y="1371599"/>
            <a:ext cx="2438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03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0"/>
            <a:ext cx="10131425" cy="1114697"/>
          </a:xfrm>
        </p:spPr>
        <p:txBody>
          <a:bodyPr/>
          <a:lstStyle/>
          <a:p>
            <a:pPr algn="ctr"/>
            <a:r>
              <a:rPr lang="sk-SK" sz="5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Liahnutie</a:t>
            </a:r>
            <a:endParaRPr lang="sk-SK" sz="5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059283" y="728133"/>
            <a:ext cx="6616338" cy="22248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000" dirty="0" smtClean="0"/>
              <a:t>Zhruba koncom mája som prvýkrát zahliadla malých bocianov. Tento rok sa vyliahli dve zdravé mláďatá. Mláďatá boli sfarbené do siva. </a:t>
            </a:r>
            <a:endParaRPr lang="sk-SK" sz="3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516380"/>
            <a:ext cx="2935877" cy="391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069" y="2472992"/>
            <a:ext cx="3097378" cy="41298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9800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67936" y="0"/>
            <a:ext cx="10131425" cy="1456267"/>
          </a:xfrm>
        </p:spPr>
        <p:txBody>
          <a:bodyPr/>
          <a:lstStyle/>
          <a:p>
            <a:pPr algn="ctr"/>
            <a:r>
              <a:rPr lang="sk-SK" sz="6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Potrava</a:t>
            </a:r>
            <a:endParaRPr lang="sk-SK" sz="6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87256" y="1079863"/>
            <a:ext cx="4876927" cy="3972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Bociany si lovili potravu pri neďalekej lúke v blízkosti rieky Ipľa. Podarilo sa mi ich vyfotiť pri love. </a:t>
            </a:r>
            <a:endParaRPr lang="sk-SK" sz="4000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181" y="215102"/>
            <a:ext cx="3318878" cy="4425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183" y="2427687"/>
            <a:ext cx="2983100" cy="3977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3169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824141" y="877631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sk-SK" sz="6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Máj</a:t>
            </a:r>
            <a:endParaRPr lang="sk-SK" sz="66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603465" y="2333898"/>
            <a:ext cx="4960620" cy="4137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4000" dirty="0" smtClean="0"/>
              <a:t>V máji sa bocianí rodičia vzorne starali o svoje mláďatá. Na fotkách je už kúsok viditeľné že mláďatá podrástli.</a:t>
            </a:r>
            <a:endParaRPr lang="sk-SK" sz="4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216" y="444099"/>
            <a:ext cx="4254137" cy="5672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95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6096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sk-SK" sz="5400" b="1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Jún</a:t>
            </a:r>
            <a:endParaRPr lang="sk-SK" sz="5400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60375" y="2421782"/>
            <a:ext cx="4529975" cy="3182295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sk-SK" sz="3600" dirty="0" smtClean="0"/>
              <a:t>Pre nás začali letné prázdniny, ale  malé bociany sa zlepšujú v </a:t>
            </a:r>
            <a:r>
              <a:rPr lang="sk-SK" sz="3600" dirty="0" smtClean="0"/>
              <a:t>lietaní, aby </a:t>
            </a:r>
            <a:r>
              <a:rPr lang="sk-SK" sz="3600" dirty="0" smtClean="0"/>
              <a:t>boli schopné na odlet z hniezda. Bocianí rodičia často oddychovali na komíne susedného domu. </a:t>
            </a:r>
            <a:endParaRPr lang="sk-SK" sz="3600" dirty="0"/>
          </a:p>
        </p:txBody>
      </p:sp>
      <p:sp>
        <p:nvSpPr>
          <p:cNvPr id="4" name="AutoShape 2" descr="https://mail.centrum.sk/download.php?msg_id=000000007ba00009af6c062107fb&amp;idx=1.5&amp;filename=IMG_20180707_204846.jpg&amp;r=94.18846728720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229" y="2190078"/>
            <a:ext cx="6152628" cy="341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-96620"/>
            <a:ext cx="10131425" cy="1456267"/>
          </a:xfrm>
        </p:spPr>
        <p:txBody>
          <a:bodyPr>
            <a:normAutofit/>
          </a:bodyPr>
          <a:lstStyle/>
          <a:p>
            <a:pPr algn="ctr"/>
            <a:r>
              <a:rPr lang="sk-SK" sz="6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Júl</a:t>
            </a:r>
            <a:endParaRPr lang="sk-SK" sz="6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605791" y="631514"/>
            <a:ext cx="3703320" cy="4137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3600" dirty="0" smtClean="0"/>
              <a:t>V júli už bolo vidieť, že sa mláďatá veľmi začali podobať na svojich rodičov, už sa aj zdokonalili v lietaní. </a:t>
            </a:r>
            <a:endParaRPr lang="sk-SK" sz="36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420" y="1556722"/>
            <a:ext cx="3699510" cy="493268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451" y="1428526"/>
            <a:ext cx="2601754" cy="452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37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ký">
  <a:themeElements>
    <a:clrScheme name="Teplá modrá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Nebeský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beský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E44E6A2F-09CD-4BE0-B42D-107FF03CEED6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TM03457452[[fn=Nebeský]]</Template>
  <TotalTime>157</TotalTime>
  <Words>276</Words>
  <Application>Microsoft Office PowerPoint</Application>
  <PresentationFormat>Širokouhlá</PresentationFormat>
  <Paragraphs>24</Paragraphs>
  <Slides>11</Slides>
  <Notes>1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Nebeský</vt:lpstr>
      <vt:lpstr>Bociany 2024</vt:lpstr>
      <vt:lpstr>Prečo práve bociany?</vt:lpstr>
      <vt:lpstr>Prílet</vt:lpstr>
      <vt:lpstr>Apríl</vt:lpstr>
      <vt:lpstr>Liahnutie</vt:lpstr>
      <vt:lpstr>Potrava</vt:lpstr>
      <vt:lpstr>Máj</vt:lpstr>
      <vt:lpstr>Jún</vt:lpstr>
      <vt:lpstr>Júl</vt:lpstr>
      <vt:lpstr>Odlet</vt:lpstr>
      <vt:lpstr>Záver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Bociany 2024</dc:title>
  <dc:creator/>
  <cp:lastModifiedBy>skolamiso@gmail.com</cp:lastModifiedBy>
  <cp:revision>160</cp:revision>
  <dcterms:created xsi:type="dcterms:W3CDTF">2024-09-15T11:29:29Z</dcterms:created>
  <dcterms:modified xsi:type="dcterms:W3CDTF">2024-09-27T07:14:44Z</dcterms:modified>
</cp:coreProperties>
</file>