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1" r:id="rId4"/>
    <p:sldId id="265" r:id="rId5"/>
    <p:sldId id="257" r:id="rId6"/>
    <p:sldId id="266" r:id="rId7"/>
    <p:sldId id="268" r:id="rId8"/>
    <p:sldId id="269" r:id="rId9"/>
    <p:sldId id="260" r:id="rId10"/>
    <p:sldId id="270" r:id="rId11"/>
    <p:sldId id="258" r:id="rId12"/>
    <p:sldId id="271" r:id="rId13"/>
    <p:sldId id="272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10583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28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98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279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95101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003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795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349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327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212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672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FAFD073-4790-4122-A60C-C6C905F744CB}" type="datetimeFigureOut">
              <a:rPr lang="sk-SK" smtClean="0"/>
              <a:t>12. 10. 2022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9DC5354-84C3-4FF1-9743-6EB91BD23CA1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663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/>
              <a:t>NAJreport</a:t>
            </a:r>
            <a:r>
              <a:rPr lang="sk-SK" b="1" dirty="0"/>
              <a:t>  pre </a:t>
            </a:r>
            <a:r>
              <a:rPr lang="sk-SK" b="1" dirty="0" smtClean="0"/>
              <a:t>bociana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Rovesnícke vzdelávanie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6331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40678"/>
            <a:ext cx="9601200" cy="756138"/>
          </a:xfrm>
        </p:spPr>
        <p:txBody>
          <a:bodyPr>
            <a:normAutofit/>
          </a:bodyPr>
          <a:lstStyle/>
          <a:p>
            <a:pPr algn="ctr"/>
            <a:r>
              <a:rPr lang="sk-SK" sz="2800" dirty="0" smtClean="0"/>
              <a:t>... a takto vyzerá hárok, kde </a:t>
            </a:r>
            <a:r>
              <a:rPr lang="sk-SK" sz="2800" dirty="0" err="1" smtClean="0"/>
              <a:t>Emka</a:t>
            </a:r>
            <a:r>
              <a:rPr lang="sk-SK" sz="2800" dirty="0" smtClean="0"/>
              <a:t> zaznačuje aktivitu v hniezde</a:t>
            </a:r>
            <a:endParaRPr lang="sk-SK" sz="28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33425"/>
            <a:ext cx="762000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91589"/>
            <a:ext cx="9601200" cy="844731"/>
          </a:xfrm>
        </p:spPr>
        <p:txBody>
          <a:bodyPr/>
          <a:lstStyle/>
          <a:p>
            <a:r>
              <a:rPr lang="sk-SK" dirty="0" smtClean="0"/>
              <a:t>Vyrobili sme si bocianie zobáčiky...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9" y="1152201"/>
            <a:ext cx="5292286" cy="3962239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28" y="2363572"/>
            <a:ext cx="5657850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/>
              <a:t>S </a:t>
            </a:r>
            <a:r>
              <a:rPr lang="sk-SK" sz="3600" dirty="0" err="1" smtClean="0"/>
              <a:t>Emkou</a:t>
            </a:r>
            <a:r>
              <a:rPr lang="sk-SK" sz="3600" dirty="0" smtClean="0"/>
              <a:t> sme strávili krásny a poučný deň</a:t>
            </a:r>
            <a:endParaRPr lang="sk-SK" sz="3600" dirty="0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771" y="1227259"/>
            <a:ext cx="2162175" cy="2905125"/>
          </a:xfrm>
          <a:prstGeom prst="rect">
            <a:avLst/>
          </a:prstGeom>
        </p:spPr>
      </p:pic>
      <p:pic>
        <p:nvPicPr>
          <p:cNvPr id="13" name="Obrázo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988" y="1193921"/>
            <a:ext cx="2219325" cy="2971800"/>
          </a:xfrm>
          <a:prstGeom prst="rect">
            <a:avLst/>
          </a:prstGeom>
        </p:spPr>
      </p:pic>
      <p:pic>
        <p:nvPicPr>
          <p:cNvPr id="14" name="Obrázok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972" y="1227259"/>
            <a:ext cx="2238375" cy="3009900"/>
          </a:xfrm>
          <a:prstGeom prst="rect">
            <a:avLst/>
          </a:prstGeom>
        </p:spPr>
      </p:pic>
      <p:pic>
        <p:nvPicPr>
          <p:cNvPr id="15" name="Obrázok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232" y="1333257"/>
            <a:ext cx="3486150" cy="2619375"/>
          </a:xfrm>
          <a:prstGeom prst="rect">
            <a:avLst/>
          </a:prstGeom>
        </p:spPr>
      </p:pic>
      <p:pic>
        <p:nvPicPr>
          <p:cNvPr id="16" name="Obrázok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771" y="4340574"/>
            <a:ext cx="2752725" cy="2066925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462" y="4416774"/>
            <a:ext cx="2657475" cy="1990725"/>
          </a:xfrm>
          <a:prstGeom prst="rect">
            <a:avLst/>
          </a:prstGeom>
        </p:spPr>
      </p:pic>
      <p:pic>
        <p:nvPicPr>
          <p:cNvPr id="18" name="Obrázok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232" y="4069112"/>
            <a:ext cx="348615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1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3600" dirty="0"/>
              <a:t>Ďakujem za </a:t>
            </a:r>
            <a:r>
              <a:rPr lang="sk-SK" sz="3600" dirty="0" smtClean="0"/>
              <a:t>pozornosť!</a:t>
            </a:r>
          </a:p>
          <a:p>
            <a:endParaRPr lang="sk-SK" sz="3600" dirty="0"/>
          </a:p>
          <a:p>
            <a:endParaRPr lang="sk-SK" sz="3600" dirty="0" smtClean="0"/>
          </a:p>
          <a:p>
            <a:pPr marL="0" indent="0">
              <a:buNone/>
            </a:pPr>
            <a:r>
              <a:rPr lang="sk-SK" sz="2800" dirty="0" smtClean="0"/>
              <a:t>Samuel </a:t>
            </a:r>
            <a:r>
              <a:rPr lang="sk-SK" sz="2800" dirty="0" err="1"/>
              <a:t>B</a:t>
            </a:r>
            <a:r>
              <a:rPr lang="sk-SK" sz="2800" dirty="0" err="1" smtClean="0"/>
              <a:t>artošík</a:t>
            </a:r>
            <a:r>
              <a:rPr lang="sk-SK" sz="2800" dirty="0" smtClean="0"/>
              <a:t>, Základná škola Beňuš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22258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Kto a prečo?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Naša spolužiačka </a:t>
            </a:r>
            <a:r>
              <a:rPr lang="sk-SK" sz="3200" dirty="0" err="1" smtClean="0"/>
              <a:t>Emka</a:t>
            </a:r>
            <a:r>
              <a:rPr lang="sk-SK" sz="3200" dirty="0" smtClean="0"/>
              <a:t> sa už 3 roky venuje pozorovaniu bocianieho hniezda v Polomke, na ktoré má krásny výhľad zo svojej izby. </a:t>
            </a:r>
          </a:p>
          <a:p>
            <a:r>
              <a:rPr lang="sk-SK" sz="3200" dirty="0" smtClean="0"/>
              <a:t>S touto svojou aktivitou sa </a:t>
            </a:r>
            <a:r>
              <a:rPr lang="sk-SK" sz="3200" dirty="0" err="1" smtClean="0"/>
              <a:t>Emka</a:t>
            </a:r>
            <a:r>
              <a:rPr lang="sk-SK" sz="3200" dirty="0" smtClean="0"/>
              <a:t> rozhodla nás oboznámiť a „zlákať“ nás na túto zaujímavú činnosť.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8777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1371600" y="1463041"/>
            <a:ext cx="3949337" cy="4404360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Emka</a:t>
            </a:r>
            <a:r>
              <a:rPr lang="sk-SK" sz="2800" dirty="0" smtClean="0"/>
              <a:t> sa na jeden deň stala pani učiteľkou žiakov 3. – 5.ročníka.</a:t>
            </a:r>
          </a:p>
          <a:p>
            <a:r>
              <a:rPr lang="sk-SK" sz="2800" dirty="0" smtClean="0"/>
              <a:t>V priebehu 4 vyučovacích hodín nás oboznámila so životom bociana bieleho.</a:t>
            </a:r>
            <a:endParaRPr lang="sk-SK" sz="2800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496" y="1526825"/>
            <a:ext cx="4762500" cy="385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err="1" smtClean="0"/>
              <a:t>Emka</a:t>
            </a:r>
            <a:r>
              <a:rPr lang="sk-SK" sz="3600" dirty="0" smtClean="0"/>
              <a:t> v akcii...</a:t>
            </a:r>
            <a:endParaRPr lang="sk-SK" sz="36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447" y="1384192"/>
            <a:ext cx="6811505" cy="510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8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8903" y="156754"/>
            <a:ext cx="10737668" cy="1971403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Tretiaci počúvajú sa záujmom</a:t>
            </a:r>
            <a:endParaRPr lang="sk-SK" sz="36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701" y="850388"/>
            <a:ext cx="7458075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2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/>
              <a:t>Piataci boli hrdí na svoju spolužiačku</a:t>
            </a:r>
            <a:endParaRPr lang="sk-SK" sz="36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241" y="1281677"/>
            <a:ext cx="6877050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0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82880"/>
            <a:ext cx="9601200" cy="1402080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Informácie zaujali nielen štvrtákov, ale aj pani učiteľky</a:t>
            </a:r>
            <a:endParaRPr lang="sk-SK" sz="36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189" y="1281193"/>
            <a:ext cx="710565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063" y="154577"/>
            <a:ext cx="9601200" cy="1291046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Model bociana bieleho bol nádherný</a:t>
            </a:r>
            <a:endParaRPr lang="sk-SK" sz="36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8001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sme sa všetko dozvedeli?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</a:t>
            </a:r>
            <a:r>
              <a:rPr lang="sk-SK" dirty="0" smtClean="0"/>
              <a:t>ké	druhy bocianov poznáme,</a:t>
            </a:r>
          </a:p>
          <a:p>
            <a:r>
              <a:rPr lang="sk-SK" dirty="0"/>
              <a:t>k</a:t>
            </a:r>
            <a:r>
              <a:rPr lang="sk-SK" dirty="0" smtClean="0"/>
              <a:t>am chodia zimovať a kedy k nám opäť prilietavajú,</a:t>
            </a:r>
          </a:p>
          <a:p>
            <a:r>
              <a:rPr lang="sk-SK" dirty="0"/>
              <a:t>a</a:t>
            </a:r>
            <a:r>
              <a:rPr lang="sk-SK" dirty="0" smtClean="0"/>
              <a:t>ký je rozdiel medzi samcom a samičkou,</a:t>
            </a:r>
          </a:p>
          <a:p>
            <a:r>
              <a:rPr lang="sk-SK" dirty="0"/>
              <a:t>o</a:t>
            </a:r>
            <a:r>
              <a:rPr lang="sk-SK" dirty="0" smtClean="0"/>
              <a:t> spôsobe života bocianov, </a:t>
            </a:r>
          </a:p>
          <a:p>
            <a:r>
              <a:rPr lang="sk-SK" dirty="0"/>
              <a:t>o</a:t>
            </a:r>
            <a:r>
              <a:rPr lang="sk-SK" dirty="0" smtClean="0"/>
              <a:t> hniezdení bocianov.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Emka</a:t>
            </a:r>
            <a:r>
              <a:rPr lang="sk-SK" dirty="0" smtClean="0"/>
              <a:t> nám porozprávala aj o tom ako bociany pozoruje a aké dáta sleduje a ako ich zapisuje.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594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TM10001105[[fn=Orezanie]]</Template>
  <TotalTime>86</TotalTime>
  <Words>148</Words>
  <Application>Microsoft Office PowerPoint</Application>
  <PresentationFormat>Širokouhlá</PresentationFormat>
  <Paragraphs>28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NAJreport  pre bociana</vt:lpstr>
      <vt:lpstr>Kto a prečo?</vt:lpstr>
      <vt:lpstr>Ako?</vt:lpstr>
      <vt:lpstr>Emka v akcii...</vt:lpstr>
      <vt:lpstr>Tretiaci počúvajú sa záujmom</vt:lpstr>
      <vt:lpstr>Piataci boli hrdí na svoju spolužiačku</vt:lpstr>
      <vt:lpstr>Informácie zaujali nielen štvrtákov, ale aj pani učiteľky</vt:lpstr>
      <vt:lpstr>Model bociana bieleho bol nádherný</vt:lpstr>
      <vt:lpstr>Čo sme sa všetko dozvedeli?</vt:lpstr>
      <vt:lpstr>... a takto vyzerá hárok, kde Emka zaznačuje aktivitu v hniezde</vt:lpstr>
      <vt:lpstr>Vyrobili sme si bocianie zobáčiky...</vt:lpstr>
      <vt:lpstr>S Emkou sme strávili krásny a poučný deň</vt:lpstr>
      <vt:lpstr>Prezentácia programu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Bocian biely</dc:title>
  <dc:creator>Ing.Iveta Bartoňková</dc:creator>
  <cp:lastModifiedBy>Kolostova</cp:lastModifiedBy>
  <cp:revision>13</cp:revision>
  <dcterms:created xsi:type="dcterms:W3CDTF">2022-10-10T15:19:53Z</dcterms:created>
  <dcterms:modified xsi:type="dcterms:W3CDTF">2022-10-12T05:10:11Z</dcterms:modified>
</cp:coreProperties>
</file>